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18"/>
  </p:notesMasterIdLst>
  <p:sldIdLst>
    <p:sldId id="256" r:id="rId2"/>
    <p:sldId id="259" r:id="rId3"/>
    <p:sldId id="261" r:id="rId4"/>
    <p:sldId id="260" r:id="rId5"/>
    <p:sldId id="341" r:id="rId6"/>
    <p:sldId id="342" r:id="rId7"/>
    <p:sldId id="343" r:id="rId8"/>
    <p:sldId id="344" r:id="rId9"/>
    <p:sldId id="276" r:id="rId10"/>
    <p:sldId id="345" r:id="rId11"/>
    <p:sldId id="346" r:id="rId12"/>
    <p:sldId id="294" r:id="rId13"/>
    <p:sldId id="347" r:id="rId14"/>
    <p:sldId id="262" r:id="rId15"/>
    <p:sldId id="348" r:id="rId16"/>
    <p:sldId id="315" r:id="rId17"/>
  </p:sldIdLst>
  <p:sldSz cx="9144000" cy="5143500" type="screen16x9"/>
  <p:notesSz cx="6858000" cy="9144000"/>
  <p:embeddedFontLst>
    <p:embeddedFont>
      <p:font typeface="Domine" panose="020B0604020202020204" charset="0"/>
      <p:regular r:id="rId19"/>
      <p:bold r:id="rId20"/>
    </p:embeddedFont>
    <p:embeddedFont>
      <p:font typeface="Bebas Neue" panose="020B0604020202020204" charset="0"/>
      <p:regular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4F09ED-C87E-4913-806D-0191EBFDEB92}">
  <a:tblStyle styleId="{4C4F09ED-C87E-4913-806D-0191EBFDE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093daabde8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093daabde8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093daabde8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093daabde8_0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aacf80043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aacf80043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aacf80043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aacf80043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54ade37a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54ade37a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aacf80043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aacf80043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aacf800435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aacf800435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335208">
            <a:off x="6362847" y="239673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524" y="2291425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5275" y="3060400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451272" y="2568202"/>
            <a:ext cx="660385" cy="2296304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avLst/>
              <a:gdLst/>
              <a:ahLst/>
              <a:cxnLst/>
              <a:rect l="l" t="t" r="r" b="b"/>
              <a:pathLst>
                <a:path w="19249" h="66933" extrusionOk="0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avLst/>
              <a:gdLst/>
              <a:ahLst/>
              <a:cxnLst/>
              <a:rect l="l" t="t" r="r" b="b"/>
              <a:pathLst>
                <a:path w="2543" h="3256" extrusionOk="0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avLst/>
              <a:gdLst/>
              <a:ahLst/>
              <a:cxnLst/>
              <a:rect l="l" t="t" r="r" b="b"/>
              <a:pathLst>
                <a:path w="3025" h="5136" extrusionOk="0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avLst/>
              <a:gdLst/>
              <a:ahLst/>
              <a:cxnLst/>
              <a:rect l="l" t="t" r="r" b="b"/>
              <a:pathLst>
                <a:path w="5272" h="28196" extrusionOk="0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avLst/>
              <a:gdLst/>
              <a:ahLst/>
              <a:cxnLst/>
              <a:rect l="l" t="t" r="r" b="b"/>
              <a:pathLst>
                <a:path w="4369" h="36355" extrusionOk="0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6350" y="3617726"/>
            <a:ext cx="9141458" cy="3539904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675" y="4233927"/>
            <a:ext cx="9144036" cy="3993848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4233" y="92441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228018" y="276850"/>
            <a:ext cx="1368376" cy="1495526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3078010"/>
            <a:ext cx="2386318" cy="199699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675" y="4718977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537" y="3607058"/>
            <a:ext cx="1933681" cy="1620804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6443210" y="1311230"/>
            <a:ext cx="2452677" cy="1670638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5062875" y="1870525"/>
            <a:ext cx="4081193" cy="3269141"/>
          </a:xfrm>
          <a:custGeom>
            <a:avLst/>
            <a:gdLst/>
            <a:ahLst/>
            <a:cxnLst/>
            <a:rect l="l" t="t" r="r" b="b"/>
            <a:pathLst>
              <a:path w="53424" h="42794" extrusionOk="0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933344" y="1185812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815346" y="1116263"/>
            <a:ext cx="7361472" cy="912862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62171" y="669865"/>
            <a:ext cx="189072" cy="82566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053800" y="410558"/>
            <a:ext cx="158532" cy="76887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"/>
          <p:cNvSpPr/>
          <p:nvPr/>
        </p:nvSpPr>
        <p:spPr>
          <a:xfrm flipH="1">
            <a:off x="136239" y="770213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20"/>
          <p:cNvGrpSpPr/>
          <p:nvPr/>
        </p:nvGrpSpPr>
        <p:grpSpPr>
          <a:xfrm flipH="1">
            <a:off x="204018" y="117070"/>
            <a:ext cx="9096477" cy="2896172"/>
            <a:chOff x="468948" y="976607"/>
            <a:chExt cx="9096477" cy="2896172"/>
          </a:xfrm>
        </p:grpSpPr>
        <p:sp>
          <p:nvSpPr>
            <p:cNvPr id="400" name="Google Shape;400;p20"/>
            <p:cNvSpPr/>
            <p:nvPr/>
          </p:nvSpPr>
          <p:spPr>
            <a:xfrm>
              <a:off x="910850" y="346836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468948" y="12181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1175448" y="97660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24947" y="282412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0"/>
          <p:cNvSpPr/>
          <p:nvPr/>
        </p:nvSpPr>
        <p:spPr>
          <a:xfrm flipH="1">
            <a:off x="2033023" y="2551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0"/>
          <p:cNvSpPr/>
          <p:nvPr/>
        </p:nvSpPr>
        <p:spPr>
          <a:xfrm>
            <a:off x="-16249" y="4123275"/>
            <a:ext cx="9129511" cy="1112839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0"/>
          <p:cNvSpPr/>
          <p:nvPr/>
        </p:nvSpPr>
        <p:spPr>
          <a:xfrm rot="-1815088">
            <a:off x="2081340" y="3411016"/>
            <a:ext cx="1748424" cy="146552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0"/>
          <p:cNvSpPr/>
          <p:nvPr/>
        </p:nvSpPr>
        <p:spPr>
          <a:xfrm flipH="1">
            <a:off x="6980245" y="3716154"/>
            <a:ext cx="2163755" cy="1805686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0"/>
          <p:cNvSpPr/>
          <p:nvPr/>
        </p:nvSpPr>
        <p:spPr>
          <a:xfrm rot="-2235283">
            <a:off x="5858918" y="3526712"/>
            <a:ext cx="1748396" cy="14654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0"/>
          <p:cNvGrpSpPr/>
          <p:nvPr/>
        </p:nvGrpSpPr>
        <p:grpSpPr>
          <a:xfrm>
            <a:off x="-883231" y="2316607"/>
            <a:ext cx="3489177" cy="2618424"/>
            <a:chOff x="-1545755" y="2356907"/>
            <a:chExt cx="3858855" cy="2895846"/>
          </a:xfrm>
        </p:grpSpPr>
        <p:sp>
          <p:nvSpPr>
            <p:cNvPr id="412" name="Google Shape;412;p20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avLst/>
              <a:gdLst/>
              <a:ahLst/>
              <a:cxnLst/>
              <a:rect l="l" t="t" r="r" b="b"/>
              <a:pathLst>
                <a:path w="19450" h="20284" extrusionOk="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avLst/>
              <a:gdLst/>
              <a:ahLst/>
              <a:cxnLst/>
              <a:rect l="l" t="t" r="r" b="b"/>
              <a:pathLst>
                <a:path w="63330" h="24920" extrusionOk="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avLst/>
              <a:gdLst/>
              <a:ahLst/>
              <a:cxnLst/>
              <a:rect l="l" t="t" r="r" b="b"/>
              <a:pathLst>
                <a:path w="10487" h="10128" extrusionOk="0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0"/>
          <p:cNvSpPr/>
          <p:nvPr/>
        </p:nvSpPr>
        <p:spPr>
          <a:xfrm flipH="1">
            <a:off x="7042701" y="383107"/>
            <a:ext cx="1203087" cy="1207895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 flipH="1">
            <a:off x="4501656" y="4110056"/>
            <a:ext cx="93675" cy="36508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0"/>
          <p:cNvGrpSpPr/>
          <p:nvPr/>
        </p:nvGrpSpPr>
        <p:grpSpPr>
          <a:xfrm flipH="1">
            <a:off x="6284870" y="870592"/>
            <a:ext cx="583868" cy="427505"/>
            <a:chOff x="998250" y="971075"/>
            <a:chExt cx="163925" cy="120025"/>
          </a:xfrm>
        </p:grpSpPr>
        <p:sp>
          <p:nvSpPr>
            <p:cNvPr id="418" name="Google Shape;418;p20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0"/>
          <p:cNvSpPr/>
          <p:nvPr/>
        </p:nvSpPr>
        <p:spPr>
          <a:xfrm flipH="1">
            <a:off x="6446074" y="2356903"/>
            <a:ext cx="89" cy="21015"/>
          </a:xfrm>
          <a:custGeom>
            <a:avLst/>
            <a:gdLst/>
            <a:ahLst/>
            <a:cxnLst/>
            <a:rect l="l" t="t" r="r" b="b"/>
            <a:pathLst>
              <a:path w="1" h="236" extrusionOk="0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 flipH="1">
            <a:off x="6280003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 flipH="1">
            <a:off x="5983301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0"/>
          <p:cNvSpPr txBox="1">
            <a:spLocks noGrp="1"/>
          </p:cNvSpPr>
          <p:nvPr>
            <p:ph type="title" hasCustomPrompt="1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6" name="Google Shape;426;p20"/>
          <p:cNvSpPr txBox="1">
            <a:spLocks noGrp="1"/>
          </p:cNvSpPr>
          <p:nvPr>
            <p:ph type="subTitle" idx="1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0"/>
          <p:cNvSpPr/>
          <p:nvPr/>
        </p:nvSpPr>
        <p:spPr>
          <a:xfrm>
            <a:off x="-59450" y="4218925"/>
            <a:ext cx="9187138" cy="3611197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0"/>
          <p:cNvSpPr txBox="1">
            <a:spLocks noGrp="1"/>
          </p:cNvSpPr>
          <p:nvPr>
            <p:ph type="title" idx="2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"/>
          <p:cNvSpPr/>
          <p:nvPr/>
        </p:nvSpPr>
        <p:spPr>
          <a:xfrm flipH="1">
            <a:off x="71283" y="419688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4"/>
          <p:cNvSpPr/>
          <p:nvPr/>
        </p:nvSpPr>
        <p:spPr>
          <a:xfrm>
            <a:off x="6119733" y="2874964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4"/>
          <p:cNvSpPr/>
          <p:nvPr/>
        </p:nvSpPr>
        <p:spPr>
          <a:xfrm>
            <a:off x="-35675" y="4234571"/>
            <a:ext cx="9205018" cy="1195156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4"/>
          <p:cNvSpPr/>
          <p:nvPr/>
        </p:nvSpPr>
        <p:spPr>
          <a:xfrm>
            <a:off x="-36975" y="4574525"/>
            <a:ext cx="9205018" cy="1022388"/>
          </a:xfrm>
          <a:custGeom>
            <a:avLst/>
            <a:gdLst/>
            <a:ahLst/>
            <a:cxnLst/>
            <a:rect l="l" t="t" r="r" b="b"/>
            <a:pathLst>
              <a:path w="63855" h="26133" extrusionOk="0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4"/>
          <p:cNvGrpSpPr/>
          <p:nvPr/>
        </p:nvGrpSpPr>
        <p:grpSpPr>
          <a:xfrm>
            <a:off x="5629611" y="3908856"/>
            <a:ext cx="300437" cy="516352"/>
            <a:chOff x="3036112" y="3155581"/>
            <a:chExt cx="300437" cy="516352"/>
          </a:xfrm>
        </p:grpSpPr>
        <p:sp>
          <p:nvSpPr>
            <p:cNvPr id="503" name="Google Shape;503;p24"/>
            <p:cNvSpPr/>
            <p:nvPr/>
          </p:nvSpPr>
          <p:spPr>
            <a:xfrm>
              <a:off x="3140397" y="3155581"/>
              <a:ext cx="79255" cy="516352"/>
            </a:xfrm>
            <a:custGeom>
              <a:avLst/>
              <a:gdLst/>
              <a:ahLst/>
              <a:cxnLst/>
              <a:rect l="l" t="t" r="r" b="b"/>
              <a:pathLst>
                <a:path w="798" h="5199" extrusionOk="0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3183601" y="3443407"/>
              <a:ext cx="134972" cy="72005"/>
            </a:xfrm>
            <a:custGeom>
              <a:avLst/>
              <a:gdLst/>
              <a:ahLst/>
              <a:cxnLst/>
              <a:rect l="l" t="t" r="r" b="b"/>
              <a:pathLst>
                <a:path w="1359" h="725" extrusionOk="0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3036112" y="3340910"/>
              <a:ext cx="142223" cy="174501"/>
            </a:xfrm>
            <a:custGeom>
              <a:avLst/>
              <a:gdLst/>
              <a:ahLst/>
              <a:cxnLst/>
              <a:rect l="l" t="t" r="r" b="b"/>
              <a:pathLst>
                <a:path w="1432" h="1757" extrusionOk="0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3185388" y="3452445"/>
              <a:ext cx="84619" cy="54029"/>
            </a:xfrm>
            <a:custGeom>
              <a:avLst/>
              <a:gdLst/>
              <a:ahLst/>
              <a:cxnLst/>
              <a:rect l="l" t="t" r="r" b="b"/>
              <a:pathLst>
                <a:path w="852" h="544" extrusionOk="0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3188964" y="3337334"/>
              <a:ext cx="147586" cy="131397"/>
            </a:xfrm>
            <a:custGeom>
              <a:avLst/>
              <a:gdLst/>
              <a:ahLst/>
              <a:cxnLst/>
              <a:rect l="l" t="t" r="r" b="b"/>
              <a:pathLst>
                <a:path w="1486" h="1323" extrusionOk="0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3237531" y="3328296"/>
              <a:ext cx="64854" cy="91869"/>
            </a:xfrm>
            <a:custGeom>
              <a:avLst/>
              <a:gdLst/>
              <a:ahLst/>
              <a:cxnLst/>
              <a:rect l="l" t="t" r="r" b="b"/>
              <a:pathLst>
                <a:path w="653" h="925" extrusionOk="0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3201577" y="3243776"/>
              <a:ext cx="93656" cy="156524"/>
            </a:xfrm>
            <a:custGeom>
              <a:avLst/>
              <a:gdLst/>
              <a:ahLst/>
              <a:cxnLst/>
              <a:rect l="l" t="t" r="r" b="b"/>
              <a:pathLst>
                <a:path w="943" h="1576" extrusionOk="0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3219554" y="3216761"/>
              <a:ext cx="32477" cy="133185"/>
            </a:xfrm>
            <a:custGeom>
              <a:avLst/>
              <a:gdLst/>
              <a:ahLst/>
              <a:cxnLst/>
              <a:rect l="l" t="t" r="r" b="b"/>
              <a:pathLst>
                <a:path w="327" h="1341" extrusionOk="0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3162048" y="3195209"/>
              <a:ext cx="36052" cy="93656"/>
            </a:xfrm>
            <a:custGeom>
              <a:avLst/>
              <a:gdLst/>
              <a:ahLst/>
              <a:cxnLst/>
              <a:rect l="l" t="t" r="r" b="b"/>
              <a:pathLst>
                <a:path w="363" h="943" extrusionOk="0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3109906" y="3180808"/>
              <a:ext cx="50453" cy="84619"/>
            </a:xfrm>
            <a:custGeom>
              <a:avLst/>
              <a:gdLst/>
              <a:ahLst/>
              <a:cxnLst/>
              <a:rect l="l" t="t" r="r" b="b"/>
              <a:pathLst>
                <a:path w="508" h="852" extrusionOk="0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153010" y="3274366"/>
              <a:ext cx="46878" cy="176289"/>
            </a:xfrm>
            <a:custGeom>
              <a:avLst/>
              <a:gdLst/>
              <a:ahLst/>
              <a:cxnLst/>
              <a:rect l="l" t="t" r="r" b="b"/>
              <a:pathLst>
                <a:path w="472" h="1775" extrusionOk="0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068490" y="3263541"/>
              <a:ext cx="32477" cy="214129"/>
            </a:xfrm>
            <a:custGeom>
              <a:avLst/>
              <a:gdLst/>
              <a:ahLst/>
              <a:cxnLst/>
              <a:rect l="l" t="t" r="r" b="b"/>
              <a:pathLst>
                <a:path w="327" h="2156" extrusionOk="0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084679" y="3294131"/>
              <a:ext cx="27114" cy="75680"/>
            </a:xfrm>
            <a:custGeom>
              <a:avLst/>
              <a:gdLst/>
              <a:ahLst/>
              <a:cxnLst/>
              <a:rect l="l" t="t" r="r" b="b"/>
              <a:pathLst>
                <a:path w="273" h="762" extrusionOk="0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3117057" y="3376863"/>
              <a:ext cx="39628" cy="131397"/>
            </a:xfrm>
            <a:custGeom>
              <a:avLst/>
              <a:gdLst/>
              <a:ahLst/>
              <a:cxnLst/>
              <a:rect l="l" t="t" r="r" b="b"/>
              <a:pathLst>
                <a:path w="399" h="1323" extrusionOk="0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24"/>
          <p:cNvSpPr/>
          <p:nvPr/>
        </p:nvSpPr>
        <p:spPr>
          <a:xfrm flipH="1">
            <a:off x="7704602" y="350725"/>
            <a:ext cx="899419" cy="810828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4"/>
          <p:cNvGrpSpPr/>
          <p:nvPr/>
        </p:nvGrpSpPr>
        <p:grpSpPr>
          <a:xfrm>
            <a:off x="-255528" y="120142"/>
            <a:ext cx="9574521" cy="2451607"/>
            <a:chOff x="-235821" y="120142"/>
            <a:chExt cx="9574521" cy="2451607"/>
          </a:xfrm>
        </p:grpSpPr>
        <p:sp>
          <p:nvSpPr>
            <p:cNvPr id="519" name="Google Shape;519;p24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 rot="10800000" flipH="1">
              <a:off x="-36432" y="25259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4"/>
          <p:cNvSpPr/>
          <p:nvPr/>
        </p:nvSpPr>
        <p:spPr>
          <a:xfrm flipH="1">
            <a:off x="6223572" y="4104477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4"/>
          <p:cNvGrpSpPr/>
          <p:nvPr/>
        </p:nvGrpSpPr>
        <p:grpSpPr>
          <a:xfrm flipH="1">
            <a:off x="-190328" y="155766"/>
            <a:ext cx="9147253" cy="1363189"/>
            <a:chOff x="258140" y="186741"/>
            <a:chExt cx="9147253" cy="1363189"/>
          </a:xfrm>
        </p:grpSpPr>
        <p:grpSp>
          <p:nvGrpSpPr>
            <p:cNvPr id="528" name="Google Shape;528;p24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529" name="Google Shape;529;p24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870" extrusionOk="0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016" extrusionOk="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015" extrusionOk="0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24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535" name="Google Shape;535;p24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387" extrusionOk="0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4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18" extrusionOk="0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4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4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9" name="Google Shape;539;p24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540" name="Google Shape;540;p24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4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4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43" name="Google Shape;543;p24"/>
          <p:cNvSpPr/>
          <p:nvPr/>
        </p:nvSpPr>
        <p:spPr>
          <a:xfrm flipH="1">
            <a:off x="3959239" y="831625"/>
            <a:ext cx="1212604" cy="516349"/>
          </a:xfrm>
          <a:custGeom>
            <a:avLst/>
            <a:gdLst/>
            <a:ahLst/>
            <a:cxnLst/>
            <a:rect l="l" t="t" r="r" b="b"/>
            <a:pathLst>
              <a:path w="12348" h="5258" extrusionOk="0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4"/>
          <p:cNvSpPr txBox="1">
            <a:spLocks noGrp="1"/>
          </p:cNvSpPr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5" name="Google Shape;545;p24"/>
          <p:cNvSpPr txBox="1">
            <a:spLocks noGrp="1"/>
          </p:cNvSpPr>
          <p:nvPr>
            <p:ph type="title" idx="2" hasCustomPrompt="1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6" name="Google Shape;546;p24"/>
          <p:cNvSpPr txBox="1">
            <a:spLocks noGrp="1"/>
          </p:cNvSpPr>
          <p:nvPr>
            <p:ph type="subTitle" idx="1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"/>
          <p:cNvSpPr/>
          <p:nvPr/>
        </p:nvSpPr>
        <p:spPr>
          <a:xfrm flipH="1">
            <a:off x="136239" y="770213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5"/>
          <p:cNvSpPr txBox="1">
            <a:spLocks noGrp="1"/>
          </p:cNvSpPr>
          <p:nvPr>
            <p:ph type="title"/>
          </p:nvPr>
        </p:nvSpPr>
        <p:spPr>
          <a:xfrm>
            <a:off x="3929100" y="482250"/>
            <a:ext cx="450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0" name="Google Shape;550;p25"/>
          <p:cNvSpPr txBox="1">
            <a:spLocks noGrp="1"/>
          </p:cNvSpPr>
          <p:nvPr>
            <p:ph type="title" idx="2" hasCustomPrompt="1"/>
          </p:nvPr>
        </p:nvSpPr>
        <p:spPr>
          <a:xfrm>
            <a:off x="1073600" y="838975"/>
            <a:ext cx="120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1" name="Google Shape;551;p25"/>
          <p:cNvSpPr txBox="1">
            <a:spLocks noGrp="1"/>
          </p:cNvSpPr>
          <p:nvPr>
            <p:ph type="subTitle" idx="1"/>
          </p:nvPr>
        </p:nvSpPr>
        <p:spPr>
          <a:xfrm>
            <a:off x="5489550" y="1324063"/>
            <a:ext cx="294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8772754" y="173582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3199461" y="33649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9003400" y="139999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2882585" y="252982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-101103" y="298766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8803442" y="508101"/>
            <a:ext cx="135101" cy="8318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8429700" y="277375"/>
            <a:ext cx="185099" cy="88934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_1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33"/>
          <p:cNvGrpSpPr/>
          <p:nvPr/>
        </p:nvGrpSpPr>
        <p:grpSpPr>
          <a:xfrm>
            <a:off x="-103928" y="11357"/>
            <a:ext cx="9489289" cy="5132136"/>
            <a:chOff x="-103928" y="11357"/>
            <a:chExt cx="9489289" cy="5132136"/>
          </a:xfrm>
        </p:grpSpPr>
        <p:sp>
          <p:nvSpPr>
            <p:cNvPr id="701" name="Google Shape;701;p33"/>
            <p:cNvSpPr/>
            <p:nvPr/>
          </p:nvSpPr>
          <p:spPr>
            <a:xfrm>
              <a:off x="719995" y="187735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704" name="Google Shape;704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3" name="Google Shape;713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714" name="Google Shape;714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6" name="Google Shape;716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717" name="Google Shape;717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21" name="Google Shape;721;p33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3"/>
          <p:cNvSpPr txBox="1">
            <a:spLocks noGrp="1"/>
          </p:cNvSpPr>
          <p:nvPr>
            <p:ph type="subTitle" idx="1"/>
          </p:nvPr>
        </p:nvSpPr>
        <p:spPr>
          <a:xfrm>
            <a:off x="713225" y="1009705"/>
            <a:ext cx="7717500" cy="3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bg>
      <p:bgPr>
        <a:solidFill>
          <a:schemeClr val="lt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 txBox="1">
            <a:spLocks noGrp="1"/>
          </p:cNvSpPr>
          <p:nvPr>
            <p:ph type="subTitle" idx="1"/>
          </p:nvPr>
        </p:nvSpPr>
        <p:spPr>
          <a:xfrm>
            <a:off x="883787" y="296585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8" name="Google Shape;788;p36"/>
          <p:cNvSpPr txBox="1">
            <a:spLocks noGrp="1"/>
          </p:cNvSpPr>
          <p:nvPr>
            <p:ph type="subTitle" idx="2"/>
          </p:nvPr>
        </p:nvSpPr>
        <p:spPr>
          <a:xfrm>
            <a:off x="883813" y="1536300"/>
            <a:ext cx="73764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36"/>
          <p:cNvSpPr txBox="1">
            <a:spLocks noGrp="1"/>
          </p:cNvSpPr>
          <p:nvPr>
            <p:ph type="subTitle" idx="3"/>
          </p:nvPr>
        </p:nvSpPr>
        <p:spPr>
          <a:xfrm>
            <a:off x="883787" y="113820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1" name="Google Shape;791;p36"/>
          <p:cNvSpPr txBox="1">
            <a:spLocks noGrp="1"/>
          </p:cNvSpPr>
          <p:nvPr>
            <p:ph type="subTitle" idx="4"/>
          </p:nvPr>
        </p:nvSpPr>
        <p:spPr>
          <a:xfrm>
            <a:off x="883813" y="3363950"/>
            <a:ext cx="73764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56"/>
          <p:cNvGrpSpPr/>
          <p:nvPr/>
        </p:nvGrpSpPr>
        <p:grpSpPr>
          <a:xfrm>
            <a:off x="-328621" y="-11"/>
            <a:ext cx="10855212" cy="5143520"/>
            <a:chOff x="-328621" y="-11"/>
            <a:chExt cx="10855212" cy="5143520"/>
          </a:xfrm>
        </p:grpSpPr>
        <p:sp>
          <p:nvSpPr>
            <p:cNvPr id="1179" name="Google Shape;1179;p56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4668226" y="0"/>
              <a:ext cx="4020684" cy="4020684"/>
            </a:xfrm>
            <a:custGeom>
              <a:avLst/>
              <a:gdLst/>
              <a:ahLst/>
              <a:cxnLst/>
              <a:rect l="l" t="t" r="r" b="b"/>
              <a:pathLst>
                <a:path w="31022" h="31022" extrusionOk="0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1" name="Google Shape;1181;p56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1182" name="Google Shape;1182;p56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16" extrusionOk="0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6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997" extrusionOk="0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4" name="Google Shape;1184;p56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1185" name="Google Shape;1185;p56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8367" extrusionOk="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56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7296" extrusionOk="0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56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599" extrusionOk="0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56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5145" extrusionOk="0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56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5071" extrusionOk="0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56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2772" extrusionOk="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56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2" h="7585" extrusionOk="0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92" name="Google Shape;1192;p56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1193" name="Google Shape;1193;p56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721" extrusionOk="0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6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621" extrusionOk="0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6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64" extrusionOk="0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6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215" extrusionOk="0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6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4" extrusionOk="0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6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708" extrusionOk="0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6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671" extrusionOk="0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6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54" extrusionOk="0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6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70" extrusionOk="0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6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6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9" extrusionOk="0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6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535" extrusionOk="0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6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64" extrusionOk="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6" name="Google Shape;1206;p56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1207" name="Google Shape;1207;p56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2883" extrusionOk="0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6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2505" extrusionOk="0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6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08" extrusionOk="0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6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957" extrusionOk="0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6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957" extrusionOk="0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6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142" extrusionOk="0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6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123" extrusionOk="0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6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490" extrusionOk="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6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359" extrusionOk="0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6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53" extrusionOk="0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6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9" extrusionOk="0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6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2213" extrusionOk="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6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72" extrusionOk="0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0" name="Google Shape;1220;p56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1221" name="Google Shape;1221;p56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6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6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6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6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6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6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6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6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56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1231" name="Google Shape;1231;p56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6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6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6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6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6" name="Google Shape;1236;p56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1237" name="Google Shape;1237;p56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56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56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56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41" name="Google Shape;1241;p56"/>
            <p:cNvSpPr/>
            <p:nvPr/>
          </p:nvSpPr>
          <p:spPr>
            <a:xfrm>
              <a:off x="-328621" y="2613514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7055289" y="4188893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8337154" y="-1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56"/>
          <p:cNvSpPr txBox="1">
            <a:spLocks noGrp="1"/>
          </p:cNvSpPr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5" name="Google Shape;1245;p56"/>
          <p:cNvSpPr txBox="1">
            <a:spLocks noGrp="1"/>
          </p:cNvSpPr>
          <p:nvPr>
            <p:ph type="subTitle" idx="1"/>
          </p:nvPr>
        </p:nvSpPr>
        <p:spPr>
          <a:xfrm>
            <a:off x="720000" y="1937549"/>
            <a:ext cx="38520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6" name="Google Shape;1246;p56"/>
          <p:cNvSpPr txBox="1"/>
          <p:nvPr/>
        </p:nvSpPr>
        <p:spPr>
          <a:xfrm>
            <a:off x="716650" y="3556644"/>
            <a:ext cx="38520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including icons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nfographics &amp; images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310973" y="1653334"/>
            <a:ext cx="4971460" cy="3490166"/>
          </a:xfrm>
          <a:custGeom>
            <a:avLst/>
            <a:gdLst/>
            <a:ahLst/>
            <a:cxnLst/>
            <a:rect l="l" t="t" r="r" b="b"/>
            <a:pathLst>
              <a:path w="55434" h="38918" extrusionOk="0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345029">
            <a:off x="8280093" y="4168596"/>
            <a:ext cx="2476463" cy="1499450"/>
          </a:xfrm>
          <a:custGeom>
            <a:avLst/>
            <a:gdLst/>
            <a:ahLst/>
            <a:cxnLst/>
            <a:rect l="l" t="t" r="r" b="b"/>
            <a:pathLst>
              <a:path w="72184" h="43706" extrusionOk="0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198109" y="3829591"/>
            <a:ext cx="13094" cy="90"/>
          </a:xfrm>
          <a:custGeom>
            <a:avLst/>
            <a:gdLst/>
            <a:ahLst/>
            <a:cxnLst/>
            <a:rect l="l" t="t" r="r" b="b"/>
            <a:pathLst>
              <a:path w="146" h="1" extrusionOk="0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6310973" y="756094"/>
            <a:ext cx="1650875" cy="1576305"/>
          </a:xfrm>
          <a:custGeom>
            <a:avLst/>
            <a:gdLst/>
            <a:ahLst/>
            <a:cxnLst/>
            <a:rect l="l" t="t" r="r" b="b"/>
            <a:pathLst>
              <a:path w="18408" h="17577" extrusionOk="0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08450" y="749374"/>
            <a:ext cx="1762261" cy="1589757"/>
          </a:xfrm>
          <a:custGeom>
            <a:avLst/>
            <a:gdLst/>
            <a:ahLst/>
            <a:cxnLst/>
            <a:rect l="l" t="t" r="r" b="b"/>
            <a:pathLst>
              <a:path w="19650" h="17727" extrusionOk="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-399813" y="3845575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649" y="4336668"/>
            <a:ext cx="2476110" cy="1590221"/>
          </a:xfrm>
          <a:custGeom>
            <a:avLst/>
            <a:gdLst/>
            <a:ahLst/>
            <a:cxnLst/>
            <a:rect l="l" t="t" r="r" b="b"/>
            <a:pathLst>
              <a:path w="72174" h="46352" extrusionOk="0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flipH="1">
            <a:off x="-173801" y="4429050"/>
            <a:ext cx="2816434" cy="1657189"/>
          </a:xfrm>
          <a:custGeom>
            <a:avLst/>
            <a:gdLst/>
            <a:ahLst/>
            <a:cxnLst/>
            <a:rect l="l" t="t" r="r" b="b"/>
            <a:pathLst>
              <a:path w="73927" h="48304" extrusionOk="0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711487" y="4336679"/>
            <a:ext cx="2432505" cy="1163299"/>
          </a:xfrm>
          <a:custGeom>
            <a:avLst/>
            <a:gdLst/>
            <a:ahLst/>
            <a:cxnLst/>
            <a:rect l="l" t="t" r="r" b="b"/>
            <a:pathLst>
              <a:path w="70903" h="33908" extrusionOk="0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68658">
            <a:off x="6001603" y="4548508"/>
            <a:ext cx="1267095" cy="794739"/>
          </a:xfrm>
          <a:custGeom>
            <a:avLst/>
            <a:gdLst/>
            <a:ahLst/>
            <a:cxnLst/>
            <a:rect l="l" t="t" r="r" b="b"/>
            <a:pathLst>
              <a:path w="30275" h="23166" extrusionOk="0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50589" y="120357"/>
            <a:ext cx="9937534" cy="3012672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2747893" y="538818"/>
            <a:ext cx="5986240" cy="972854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18290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552775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60753" y="1887100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226716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058688" y="6151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922591" y="46046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769373" y="416999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5189911" y="509149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-68203" y="210082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-126741" y="3944203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1513075" y="1763825"/>
            <a:ext cx="413545" cy="210602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>
            <a:off x="0" y="3813750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135" name="Google Shape;135;p7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" name="Google Shape;146;p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147" name="Google Shape;147;p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/>
          <p:nvPr/>
        </p:nvSpPr>
        <p:spPr>
          <a:xfrm>
            <a:off x="5189911" y="509149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 rot="10800000" flipH="1">
            <a:off x="-126747" y="-80268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3847604" y="4561862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5672701" y="3068991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"/>
          <p:cNvSpPr/>
          <p:nvPr/>
        </p:nvSpPr>
        <p:spPr>
          <a:xfrm rot="10800000" flipH="1">
            <a:off x="6934291" y="1370635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"/>
          <p:cNvSpPr/>
          <p:nvPr/>
        </p:nvSpPr>
        <p:spPr>
          <a:xfrm rot="10800000" flipH="1">
            <a:off x="8769373" y="1144671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"/>
          <p:cNvSpPr/>
          <p:nvPr/>
        </p:nvSpPr>
        <p:spPr>
          <a:xfrm rot="10800000" flipH="1">
            <a:off x="1424974" y="238149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"/>
          <p:cNvSpPr/>
          <p:nvPr/>
        </p:nvSpPr>
        <p:spPr>
          <a:xfrm rot="10800000" flipH="1">
            <a:off x="-126741" y="4875800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10800000" flipH="1">
            <a:off x="-126741" y="137046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flipH="1">
            <a:off x="616596" y="4561858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 flipH="1">
            <a:off x="8004750" y="963881"/>
            <a:ext cx="413545" cy="210602"/>
            <a:chOff x="2997351" y="1193725"/>
            <a:chExt cx="413545" cy="210602"/>
          </a:xfrm>
        </p:grpSpPr>
        <p:sp>
          <p:nvSpPr>
            <p:cNvPr id="169" name="Google Shape;169;p8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subTitle" idx="1"/>
          </p:nvPr>
        </p:nvSpPr>
        <p:spPr>
          <a:xfrm>
            <a:off x="1139250" y="1398925"/>
            <a:ext cx="6865500" cy="32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 rot="5400000">
            <a:off x="2542177" y="-1308273"/>
            <a:ext cx="4072925" cy="773007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2126338" y="951450"/>
            <a:ext cx="4891200" cy="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2" name="Google Shape;202;p10"/>
          <p:cNvSpPr txBox="1">
            <a:spLocks noGrp="1"/>
          </p:cNvSpPr>
          <p:nvPr>
            <p:ph type="subTitle" idx="1"/>
          </p:nvPr>
        </p:nvSpPr>
        <p:spPr>
          <a:xfrm>
            <a:off x="2126338" y="1947450"/>
            <a:ext cx="4891200" cy="22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0"/>
          <p:cNvGrpSpPr/>
          <p:nvPr/>
        </p:nvGrpSpPr>
        <p:grpSpPr>
          <a:xfrm>
            <a:off x="-256328" y="239957"/>
            <a:ext cx="9747428" cy="4774944"/>
            <a:chOff x="-256328" y="239957"/>
            <a:chExt cx="9747428" cy="4774944"/>
          </a:xfrm>
        </p:grpSpPr>
        <p:sp>
          <p:nvSpPr>
            <p:cNvPr id="204" name="Google Shape;204;p10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 rot="10800000" flipH="1">
              <a:off x="754779" y="49689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 rot="10800000" flipH="1">
              <a:off x="6767428" y="4968757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0"/>
          <p:cNvGrpSpPr/>
          <p:nvPr/>
        </p:nvGrpSpPr>
        <p:grpSpPr>
          <a:xfrm>
            <a:off x="713231" y="239961"/>
            <a:ext cx="1542928" cy="1129723"/>
            <a:chOff x="998250" y="971075"/>
            <a:chExt cx="163925" cy="120025"/>
          </a:xfrm>
        </p:grpSpPr>
        <p:sp>
          <p:nvSpPr>
            <p:cNvPr id="215" name="Google Shape;215;p10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10"/>
          <p:cNvSpPr/>
          <p:nvPr/>
        </p:nvSpPr>
        <p:spPr>
          <a:xfrm>
            <a:off x="7819773" y="755755"/>
            <a:ext cx="213191" cy="155305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7110164" y="1038211"/>
            <a:ext cx="204720" cy="98124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_1"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/>
          <p:nvPr/>
        </p:nvSpPr>
        <p:spPr>
          <a:xfrm flipH="1">
            <a:off x="4914250" y="2371950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title" idx="2"/>
          </p:nvPr>
        </p:nvSpPr>
        <p:spPr>
          <a:xfrm>
            <a:off x="4914249" y="11538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title" idx="3" hasCustomPrompt="1"/>
          </p:nvPr>
        </p:nvSpPr>
        <p:spPr>
          <a:xfrm>
            <a:off x="4250750" y="11538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>
            <a:off x="4250750" y="16214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title" idx="4"/>
          </p:nvPr>
        </p:nvSpPr>
        <p:spPr>
          <a:xfrm>
            <a:off x="4914249" y="20299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title" idx="5" hasCustomPrompt="1"/>
          </p:nvPr>
        </p:nvSpPr>
        <p:spPr>
          <a:xfrm>
            <a:off x="4250750" y="20299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6"/>
          </p:nvPr>
        </p:nvSpPr>
        <p:spPr>
          <a:xfrm>
            <a:off x="4250750" y="24975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title" idx="7"/>
          </p:nvPr>
        </p:nvSpPr>
        <p:spPr>
          <a:xfrm>
            <a:off x="4914249" y="29060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title" idx="8" hasCustomPrompt="1"/>
          </p:nvPr>
        </p:nvSpPr>
        <p:spPr>
          <a:xfrm>
            <a:off x="4250750" y="29060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9"/>
          </p:nvPr>
        </p:nvSpPr>
        <p:spPr>
          <a:xfrm>
            <a:off x="4250750" y="33736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title" idx="13"/>
          </p:nvPr>
        </p:nvSpPr>
        <p:spPr>
          <a:xfrm>
            <a:off x="4914249" y="37821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title" idx="14" hasCustomPrompt="1"/>
          </p:nvPr>
        </p:nvSpPr>
        <p:spPr>
          <a:xfrm>
            <a:off x="4250750" y="37821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15"/>
          </p:nvPr>
        </p:nvSpPr>
        <p:spPr>
          <a:xfrm>
            <a:off x="4250750" y="42497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681175" y="293441"/>
            <a:ext cx="187863" cy="112397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477692" y="549765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5959567" y="4814126"/>
            <a:ext cx="135101" cy="8318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274788" y="521331"/>
            <a:ext cx="223821" cy="87232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7801725" y="354125"/>
            <a:ext cx="185099" cy="88934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 flipH="1">
            <a:off x="-128308" y="240160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 flipH="1">
            <a:off x="8823301" y="2857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 flipH="1">
            <a:off x="4303818" y="38419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 rot="10800000">
            <a:off x="3457233" y="120142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 rot="10800000">
            <a:off x="2003" y="373393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 rot="10800000">
            <a:off x="8908911" y="701734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772754" y="173582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8"/>
          <p:cNvSpPr/>
          <p:nvPr/>
        </p:nvSpPr>
        <p:spPr>
          <a:xfrm>
            <a:off x="-150403" y="275879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8"/>
          <p:cNvSpPr/>
          <p:nvPr/>
        </p:nvSpPr>
        <p:spPr>
          <a:xfrm>
            <a:off x="8498589" y="2919911"/>
            <a:ext cx="204720" cy="98124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8"/>
          <p:cNvSpPr/>
          <p:nvPr/>
        </p:nvSpPr>
        <p:spPr>
          <a:xfrm>
            <a:off x="-1" y="11537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9" r:id="rId8"/>
    <p:sldLayoutId id="2147483664" r:id="rId9"/>
    <p:sldLayoutId id="2147483666" r:id="rId10"/>
    <p:sldLayoutId id="2147483670" r:id="rId11"/>
    <p:sldLayoutId id="2147483671" r:id="rId12"/>
    <p:sldLayoutId id="2147483679" r:id="rId13"/>
    <p:sldLayoutId id="2147483682" r:id="rId14"/>
    <p:sldLayoutId id="2147483702" r:id="rId15"/>
    <p:sldLayoutId id="214748370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4026402" y="741020"/>
            <a:ext cx="4762500" cy="1723200"/>
          </a:xfrm>
        </p:spPr>
        <p:txBody>
          <a:bodyPr/>
          <a:lstStyle/>
          <a:p>
            <a:r>
              <a:rPr lang="it-IT" dirty="0" smtClean="0"/>
              <a:t>Miniature Detector</a:t>
            </a:r>
            <a:endParaRPr lang="it-IT" dirty="0"/>
          </a:p>
        </p:txBody>
      </p:sp>
      <p:sp>
        <p:nvSpPr>
          <p:cNvPr id="8" name="Sottotitolo 2"/>
          <p:cNvSpPr>
            <a:spLocks noGrp="1"/>
          </p:cNvSpPr>
          <p:nvPr>
            <p:ph type="subTitle" idx="1"/>
          </p:nvPr>
        </p:nvSpPr>
        <p:spPr>
          <a:xfrm>
            <a:off x="0" y="4849090"/>
            <a:ext cx="9144000" cy="294409"/>
          </a:xfrm>
        </p:spPr>
        <p:txBody>
          <a:bodyPr/>
          <a:lstStyle/>
          <a:p>
            <a:pPr algn="r"/>
            <a:r>
              <a:rPr lang="it-IT" sz="1200" dirty="0" smtClean="0">
                <a:solidFill>
                  <a:schemeClr val="bg1"/>
                </a:solidFill>
                <a:latin typeface="Domine" panose="020B0604020202020204" charset="0"/>
              </a:rPr>
              <a:t>Tommaso Tamagni – </a:t>
            </a:r>
            <a:r>
              <a:rPr lang="it-IT" sz="1200" dirty="0" err="1" smtClean="0">
                <a:solidFill>
                  <a:schemeClr val="bg1"/>
                </a:solidFill>
                <a:latin typeface="Domine" panose="020B0604020202020204" charset="0"/>
              </a:rPr>
              <a:t>Artificial</a:t>
            </a:r>
            <a:r>
              <a:rPr lang="it-IT" sz="1200" dirty="0" smtClean="0">
                <a:solidFill>
                  <a:schemeClr val="bg1"/>
                </a:solidFill>
                <a:latin typeface="Domine" panose="020B0604020202020204" charset="0"/>
              </a:rPr>
              <a:t> Intelligence &amp; Machine Learning </a:t>
            </a:r>
            <a:r>
              <a:rPr lang="it-IT" sz="1200" dirty="0" err="1" smtClean="0">
                <a:solidFill>
                  <a:schemeClr val="bg1"/>
                </a:solidFill>
                <a:latin typeface="Domine" panose="020B0604020202020204" charset="0"/>
              </a:rPr>
              <a:t>Specialist</a:t>
            </a:r>
            <a:r>
              <a:rPr lang="it-IT" sz="1200" dirty="0" smtClean="0">
                <a:solidFill>
                  <a:schemeClr val="bg1"/>
                </a:solidFill>
                <a:latin typeface="Domine" panose="020B0604020202020204" charset="0"/>
              </a:rPr>
              <a:t> 2022-24</a:t>
            </a:r>
            <a:endParaRPr lang="it-IT" sz="1200" dirty="0">
              <a:solidFill>
                <a:schemeClr val="bg1"/>
              </a:solidFill>
              <a:latin typeface="Domin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YOLOv5: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Only</a:t>
            </a:r>
            <a:r>
              <a:rPr lang="it-IT" dirty="0" smtClean="0"/>
              <a:t> Look Once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39250" y="1017725"/>
            <a:ext cx="6865500" cy="712015"/>
          </a:xfrm>
        </p:spPr>
        <p:txBody>
          <a:bodyPr/>
          <a:lstStyle/>
          <a:p>
            <a:pPr marL="114300" indent="0">
              <a:buNone/>
            </a:pPr>
            <a:r>
              <a:rPr lang="it-IT" sz="1400" dirty="0" smtClean="0">
                <a:latin typeface="Domine" panose="020B0604020202020204" charset="0"/>
              </a:rPr>
              <a:t>YOLOv5 è un </a:t>
            </a:r>
            <a:r>
              <a:rPr lang="it-IT" sz="1400" dirty="0" err="1" smtClean="0">
                <a:latin typeface="Domine" panose="020B0604020202020204" charset="0"/>
              </a:rPr>
              <a:t>framework</a:t>
            </a:r>
            <a:r>
              <a:rPr lang="it-IT" sz="1400" dirty="0" smtClean="0">
                <a:latin typeface="Domine" panose="020B0604020202020204" charset="0"/>
              </a:rPr>
              <a:t> di </a:t>
            </a:r>
            <a:r>
              <a:rPr lang="it-IT" sz="1400" dirty="0" err="1" smtClean="0">
                <a:latin typeface="Domine" panose="020B0604020202020204" charset="0"/>
              </a:rPr>
              <a:t>object</a:t>
            </a:r>
            <a:r>
              <a:rPr lang="it-IT" sz="1400" dirty="0" smtClean="0">
                <a:latin typeface="Domine" panose="020B0604020202020204" charset="0"/>
              </a:rPr>
              <a:t> </a:t>
            </a:r>
            <a:r>
              <a:rPr lang="it-IT" sz="1400" dirty="0" err="1" smtClean="0">
                <a:latin typeface="Domine" panose="020B0604020202020204" charset="0"/>
              </a:rPr>
              <a:t>detection</a:t>
            </a:r>
            <a:r>
              <a:rPr lang="it-IT" sz="1400" dirty="0" smtClean="0">
                <a:latin typeface="Domine" panose="020B0604020202020204" charset="0"/>
              </a:rPr>
              <a:t>, parte della famiglia YOLO, che mira a individuare e classificare oggetti in immagini o video in tempo reale.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139250" y="1927860"/>
            <a:ext cx="2956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it-IT" sz="1200" b="1" dirty="0">
                <a:latin typeface="Domine" panose="020B0604020202020204" charset="0"/>
              </a:rPr>
              <a:t>Come Funziona</a:t>
            </a:r>
            <a:r>
              <a:rPr lang="it-IT" sz="1200" b="1" dirty="0" smtClean="0">
                <a:latin typeface="Domine" panose="020B0604020202020204" charset="0"/>
              </a:rPr>
              <a:t>?</a:t>
            </a:r>
          </a:p>
          <a:p>
            <a:pPr marL="114300" indent="0">
              <a:buNone/>
            </a:pPr>
            <a:endParaRPr lang="it-IT" sz="1200" b="1" dirty="0">
              <a:latin typeface="Domine" panose="020B0604020202020204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sz="1200" b="1" dirty="0" err="1">
                <a:latin typeface="Domine" panose="020B0604020202020204" charset="0"/>
              </a:rPr>
              <a:t>One-shot</a:t>
            </a:r>
            <a:r>
              <a:rPr lang="it-IT" sz="1200" b="1" dirty="0">
                <a:latin typeface="Domine" panose="020B0604020202020204" charset="0"/>
              </a:rPr>
              <a:t> </a:t>
            </a:r>
            <a:r>
              <a:rPr lang="it-IT" sz="1200" b="1" dirty="0" err="1">
                <a:latin typeface="Domine" panose="020B0604020202020204" charset="0"/>
              </a:rPr>
              <a:t>detection</a:t>
            </a:r>
            <a:r>
              <a:rPr lang="it-IT" sz="1200" dirty="0">
                <a:latin typeface="Domine" panose="020B0604020202020204" charset="0"/>
              </a:rPr>
              <a:t>: esegue la </a:t>
            </a:r>
            <a:r>
              <a:rPr lang="it-IT" sz="1200" dirty="0" err="1">
                <a:latin typeface="Domine" panose="020B0604020202020204" charset="0"/>
              </a:rPr>
              <a:t>detection</a:t>
            </a:r>
            <a:r>
              <a:rPr lang="it-IT" sz="1200" dirty="0">
                <a:latin typeface="Domine" panose="020B0604020202020204" charset="0"/>
              </a:rPr>
              <a:t> in un’unica passata, in modo rapido ed </a:t>
            </a:r>
            <a:r>
              <a:rPr lang="it-IT" sz="1200" dirty="0" smtClean="0">
                <a:latin typeface="Domine" panose="020B0604020202020204" charset="0"/>
              </a:rPr>
              <a:t>efficiente.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it-IT" sz="1200" dirty="0" smtClean="0">
              <a:latin typeface="Domine" panose="020B0604020202020204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sz="1200" b="1" dirty="0" err="1" smtClean="0">
                <a:latin typeface="Domine" panose="020B0604020202020204" charset="0"/>
              </a:rPr>
              <a:t>Anchors</a:t>
            </a:r>
            <a:r>
              <a:rPr lang="it-IT" sz="1200" dirty="0" smtClean="0">
                <a:latin typeface="Domine" panose="020B0604020202020204" charset="0"/>
              </a:rPr>
              <a:t>: utilizza ancoraggi predefiniti per migliorare la precisione nella localizzazione degli oggetti.</a:t>
            </a:r>
            <a:endParaRPr lang="it-IT" sz="1200" b="1" dirty="0">
              <a:latin typeface="Domine" panose="020B060402020202020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095810" y="1927860"/>
            <a:ext cx="29565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endParaRPr lang="it-IT" sz="1200" b="1" dirty="0" smtClean="0">
              <a:latin typeface="Domine" panose="020B0604020202020204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endParaRPr lang="it-IT" sz="1200" b="1" dirty="0" smtClean="0">
              <a:latin typeface="Domine" panose="020B0604020202020204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sz="1200" b="1" dirty="0" smtClean="0">
                <a:latin typeface="Domine" panose="020B0604020202020204" charset="0"/>
              </a:rPr>
              <a:t>CNN</a:t>
            </a:r>
            <a:r>
              <a:rPr lang="it-IT" sz="1200" dirty="0">
                <a:latin typeface="Domine" panose="020B0604020202020204" charset="0"/>
              </a:rPr>
              <a:t>: utilizza DCNN per estrarre </a:t>
            </a:r>
            <a:r>
              <a:rPr lang="it-IT" sz="1200" dirty="0" err="1">
                <a:latin typeface="Domine" panose="020B0604020202020204" charset="0"/>
              </a:rPr>
              <a:t>feature</a:t>
            </a:r>
            <a:r>
              <a:rPr lang="it-IT" sz="1200" dirty="0">
                <a:latin typeface="Domine" panose="020B0604020202020204" charset="0"/>
              </a:rPr>
              <a:t> significative dalle immagini</a:t>
            </a:r>
            <a:r>
              <a:rPr lang="it-IT" sz="1200" dirty="0" smtClean="0">
                <a:latin typeface="Domine" panose="020B0604020202020204" charset="0"/>
              </a:rPr>
              <a:t>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endParaRPr lang="it-IT" sz="1200" dirty="0">
              <a:latin typeface="Domine" panose="020B0604020202020204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sz="1200" b="1" dirty="0">
                <a:latin typeface="Domine" panose="020B0604020202020204" charset="0"/>
              </a:rPr>
              <a:t>Non-Maximum </a:t>
            </a:r>
            <a:r>
              <a:rPr lang="it-IT" sz="1200" b="1" dirty="0" err="1">
                <a:latin typeface="Domine" panose="020B0604020202020204" charset="0"/>
              </a:rPr>
              <a:t>Suppression</a:t>
            </a:r>
            <a:r>
              <a:rPr lang="it-IT" sz="1200" b="1" dirty="0">
                <a:latin typeface="Domine" panose="020B0604020202020204" charset="0"/>
              </a:rPr>
              <a:t> (NMS)</a:t>
            </a:r>
            <a:r>
              <a:rPr lang="it-IT" sz="1200" dirty="0">
                <a:latin typeface="Domine" panose="020B0604020202020204" charset="0"/>
              </a:rPr>
              <a:t>: applica NMS per eliminare i duplicati e mantenere le </a:t>
            </a:r>
            <a:r>
              <a:rPr lang="it-IT" sz="1200" dirty="0" err="1">
                <a:latin typeface="Domine" panose="020B0604020202020204" charset="0"/>
              </a:rPr>
              <a:t>detection</a:t>
            </a:r>
            <a:r>
              <a:rPr lang="it-IT" sz="1200" dirty="0">
                <a:latin typeface="Domine" panose="020B0604020202020204" charset="0"/>
              </a:rPr>
              <a:t> più significative</a:t>
            </a:r>
            <a:r>
              <a:rPr lang="it-IT" sz="1200" dirty="0" smtClean="0">
                <a:latin typeface="Domine" panose="020B0604020202020204" charset="0"/>
              </a:rPr>
              <a:t>.</a:t>
            </a:r>
            <a:endParaRPr lang="it-IT" sz="1200" b="1" dirty="0">
              <a:latin typeface="Domine" panose="020B0604020202020204" charset="0"/>
            </a:endParaRPr>
          </a:p>
        </p:txBody>
      </p:sp>
      <p:grpSp>
        <p:nvGrpSpPr>
          <p:cNvPr id="7" name="Google Shape;1394;p70"/>
          <p:cNvGrpSpPr/>
          <p:nvPr/>
        </p:nvGrpSpPr>
        <p:grpSpPr>
          <a:xfrm>
            <a:off x="907700" y="2184011"/>
            <a:ext cx="231550" cy="1611356"/>
            <a:chOff x="787875" y="1424437"/>
            <a:chExt cx="350355" cy="2438124"/>
          </a:xfrm>
        </p:grpSpPr>
        <p:sp>
          <p:nvSpPr>
            <p:cNvPr id="8" name="Google Shape;1395;p70"/>
            <p:cNvSpPr/>
            <p:nvPr/>
          </p:nvSpPr>
          <p:spPr>
            <a:xfrm>
              <a:off x="787875" y="1424437"/>
              <a:ext cx="350355" cy="1794667"/>
            </a:xfrm>
            <a:custGeom>
              <a:avLst/>
              <a:gdLst/>
              <a:ahLst/>
              <a:cxnLst/>
              <a:rect l="l" t="t" r="r" b="b"/>
              <a:pathLst>
                <a:path w="4999" h="25607" extrusionOk="0">
                  <a:moveTo>
                    <a:pt x="2481" y="0"/>
                  </a:moveTo>
                  <a:cubicBezTo>
                    <a:pt x="2481" y="5053"/>
                    <a:pt x="0" y="9725"/>
                    <a:pt x="0" y="9725"/>
                  </a:cubicBezTo>
                  <a:cubicBezTo>
                    <a:pt x="1938" y="17349"/>
                    <a:pt x="1739" y="25607"/>
                    <a:pt x="1739" y="25607"/>
                  </a:cubicBezTo>
                  <a:lnTo>
                    <a:pt x="3260" y="25607"/>
                  </a:lnTo>
                  <a:cubicBezTo>
                    <a:pt x="3260" y="25607"/>
                    <a:pt x="3043" y="17349"/>
                    <a:pt x="4998" y="9725"/>
                  </a:cubicBezTo>
                  <a:cubicBezTo>
                    <a:pt x="3260" y="7425"/>
                    <a:pt x="2499" y="0"/>
                    <a:pt x="2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96;p70"/>
            <p:cNvSpPr/>
            <p:nvPr/>
          </p:nvSpPr>
          <p:spPr>
            <a:xfrm>
              <a:off x="963013" y="1944805"/>
              <a:ext cx="70" cy="1274285"/>
            </a:xfrm>
            <a:custGeom>
              <a:avLst/>
              <a:gdLst/>
              <a:ahLst/>
              <a:cxnLst/>
              <a:rect l="l" t="t" r="r" b="b"/>
              <a:pathLst>
                <a:path w="1" h="18182" fill="none" extrusionOk="0">
                  <a:moveTo>
                    <a:pt x="0" y="181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97;p70"/>
            <p:cNvSpPr/>
            <p:nvPr/>
          </p:nvSpPr>
          <p:spPr>
            <a:xfrm>
              <a:off x="896994" y="3749515"/>
              <a:ext cx="130779" cy="113047"/>
            </a:xfrm>
            <a:custGeom>
              <a:avLst/>
              <a:gdLst/>
              <a:ahLst/>
              <a:cxnLst/>
              <a:rect l="l" t="t" r="r" b="b"/>
              <a:pathLst>
                <a:path w="1866" h="1613" extrusionOk="0">
                  <a:moveTo>
                    <a:pt x="290" y="1"/>
                  </a:moveTo>
                  <a:cubicBezTo>
                    <a:pt x="109" y="182"/>
                    <a:pt x="1" y="435"/>
                    <a:pt x="1" y="689"/>
                  </a:cubicBezTo>
                  <a:cubicBezTo>
                    <a:pt x="1" y="1305"/>
                    <a:pt x="467" y="1612"/>
                    <a:pt x="933" y="1612"/>
                  </a:cubicBezTo>
                  <a:cubicBezTo>
                    <a:pt x="1400" y="1612"/>
                    <a:pt x="1866" y="1305"/>
                    <a:pt x="1866" y="689"/>
                  </a:cubicBezTo>
                  <a:cubicBezTo>
                    <a:pt x="1866" y="435"/>
                    <a:pt x="1775" y="182"/>
                    <a:pt x="1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98;p70"/>
            <p:cNvSpPr/>
            <p:nvPr/>
          </p:nvSpPr>
          <p:spPr>
            <a:xfrm>
              <a:off x="861462" y="3218986"/>
              <a:ext cx="201845" cy="81299"/>
            </a:xfrm>
            <a:custGeom>
              <a:avLst/>
              <a:gdLst/>
              <a:ahLst/>
              <a:cxnLst/>
              <a:rect l="l" t="t" r="r" b="b"/>
              <a:pathLst>
                <a:path w="2880" h="1160" extrusionOk="0">
                  <a:moveTo>
                    <a:pt x="435" y="1"/>
                  </a:moveTo>
                  <a:cubicBezTo>
                    <a:pt x="182" y="1"/>
                    <a:pt x="1" y="200"/>
                    <a:pt x="1" y="436"/>
                  </a:cubicBezTo>
                  <a:lnTo>
                    <a:pt x="1" y="725"/>
                  </a:lnTo>
                  <a:cubicBezTo>
                    <a:pt x="1" y="961"/>
                    <a:pt x="182" y="1160"/>
                    <a:pt x="435" y="1160"/>
                  </a:cubicBezTo>
                  <a:lnTo>
                    <a:pt x="2463" y="1160"/>
                  </a:lnTo>
                  <a:cubicBezTo>
                    <a:pt x="2699" y="1160"/>
                    <a:pt x="2880" y="961"/>
                    <a:pt x="2880" y="725"/>
                  </a:cubicBezTo>
                  <a:lnTo>
                    <a:pt x="2880" y="436"/>
                  </a:lnTo>
                  <a:cubicBezTo>
                    <a:pt x="2880" y="200"/>
                    <a:pt x="2699" y="1"/>
                    <a:pt x="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99;p70"/>
            <p:cNvSpPr/>
            <p:nvPr/>
          </p:nvSpPr>
          <p:spPr>
            <a:xfrm>
              <a:off x="916057" y="3300212"/>
              <a:ext cx="92722" cy="449385"/>
            </a:xfrm>
            <a:custGeom>
              <a:avLst/>
              <a:gdLst/>
              <a:ahLst/>
              <a:cxnLst/>
              <a:rect l="l" t="t" r="r" b="b"/>
              <a:pathLst>
                <a:path w="1323" h="6412" extrusionOk="0">
                  <a:moveTo>
                    <a:pt x="0" y="1"/>
                  </a:moveTo>
                  <a:lnTo>
                    <a:pt x="0" y="6412"/>
                  </a:lnTo>
                  <a:lnTo>
                    <a:pt x="1322" y="641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0;p70"/>
            <p:cNvSpPr/>
            <p:nvPr/>
          </p:nvSpPr>
          <p:spPr>
            <a:xfrm>
              <a:off x="916057" y="3367492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1;p70"/>
            <p:cNvSpPr/>
            <p:nvPr/>
          </p:nvSpPr>
          <p:spPr>
            <a:xfrm>
              <a:off x="916057" y="3442410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02;p70"/>
            <p:cNvSpPr/>
            <p:nvPr/>
          </p:nvSpPr>
          <p:spPr>
            <a:xfrm>
              <a:off x="916057" y="3515998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3;p70"/>
            <p:cNvSpPr/>
            <p:nvPr/>
          </p:nvSpPr>
          <p:spPr>
            <a:xfrm>
              <a:off x="916057" y="3590917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4;p70"/>
            <p:cNvSpPr/>
            <p:nvPr/>
          </p:nvSpPr>
          <p:spPr>
            <a:xfrm>
              <a:off x="916057" y="3664504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405;p70"/>
          <p:cNvGrpSpPr/>
          <p:nvPr/>
        </p:nvGrpSpPr>
        <p:grpSpPr>
          <a:xfrm>
            <a:off x="7052370" y="2182582"/>
            <a:ext cx="760910" cy="1612786"/>
            <a:chOff x="719995" y="1993125"/>
            <a:chExt cx="884163" cy="1874025"/>
          </a:xfrm>
        </p:grpSpPr>
        <p:cxnSp>
          <p:nvCxnSpPr>
            <p:cNvPr id="19" name="Google Shape;1406;p70"/>
            <p:cNvCxnSpPr/>
            <p:nvPr/>
          </p:nvCxnSpPr>
          <p:spPr>
            <a:xfrm rot="10800000">
              <a:off x="1162050" y="2595450"/>
              <a:ext cx="0" cy="127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" name="Google Shape;1407;p70"/>
            <p:cNvGrpSpPr/>
            <p:nvPr/>
          </p:nvGrpSpPr>
          <p:grpSpPr>
            <a:xfrm>
              <a:off x="719995" y="1993125"/>
              <a:ext cx="884163" cy="884162"/>
              <a:chOff x="4438229" y="1912390"/>
              <a:chExt cx="995118" cy="995118"/>
            </a:xfrm>
          </p:grpSpPr>
          <p:sp>
            <p:nvSpPr>
              <p:cNvPr id="21" name="Google Shape;1408;p70"/>
              <p:cNvSpPr/>
              <p:nvPr/>
            </p:nvSpPr>
            <p:spPr>
              <a:xfrm>
                <a:off x="4585474" y="2058373"/>
                <a:ext cx="236116" cy="237448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88" extrusionOk="0">
                    <a:moveTo>
                      <a:pt x="0" y="1"/>
                    </a:moveTo>
                    <a:lnTo>
                      <a:pt x="1739" y="3387"/>
                    </a:lnTo>
                    <a:cubicBezTo>
                      <a:pt x="2572" y="3242"/>
                      <a:pt x="3242" y="2572"/>
                      <a:pt x="3369" y="17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409;p70"/>
              <p:cNvSpPr/>
              <p:nvPr/>
            </p:nvSpPr>
            <p:spPr>
              <a:xfrm>
                <a:off x="5051246" y="2525406"/>
                <a:ext cx="236116" cy="236186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70" extrusionOk="0">
                    <a:moveTo>
                      <a:pt x="1648" y="1"/>
                    </a:moveTo>
                    <a:cubicBezTo>
                      <a:pt x="797" y="128"/>
                      <a:pt x="145" y="798"/>
                      <a:pt x="0" y="1631"/>
                    </a:cubicBezTo>
                    <a:lnTo>
                      <a:pt x="3369" y="336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10;p70"/>
              <p:cNvSpPr/>
              <p:nvPr/>
            </p:nvSpPr>
            <p:spPr>
              <a:xfrm>
                <a:off x="5051246" y="2058373"/>
                <a:ext cx="236116" cy="237448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88" extrusionOk="0">
                    <a:moveTo>
                      <a:pt x="3369" y="1"/>
                    </a:moveTo>
                    <a:lnTo>
                      <a:pt x="0" y="1739"/>
                    </a:lnTo>
                    <a:cubicBezTo>
                      <a:pt x="145" y="2572"/>
                      <a:pt x="797" y="3242"/>
                      <a:pt x="1648" y="3387"/>
                    </a:cubicBezTo>
                    <a:lnTo>
                      <a:pt x="3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411;p70"/>
              <p:cNvSpPr/>
              <p:nvPr/>
            </p:nvSpPr>
            <p:spPr>
              <a:xfrm>
                <a:off x="4585474" y="2525406"/>
                <a:ext cx="236116" cy="236186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70" extrusionOk="0">
                    <a:moveTo>
                      <a:pt x="1721" y="1"/>
                    </a:moveTo>
                    <a:lnTo>
                      <a:pt x="0" y="3369"/>
                    </a:lnTo>
                    <a:lnTo>
                      <a:pt x="3369" y="1631"/>
                    </a:lnTo>
                    <a:cubicBezTo>
                      <a:pt x="3224" y="798"/>
                      <a:pt x="2554" y="128"/>
                      <a:pt x="17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12;p70"/>
              <p:cNvSpPr/>
              <p:nvPr/>
            </p:nvSpPr>
            <p:spPr>
              <a:xfrm>
                <a:off x="4628575" y="2128806"/>
                <a:ext cx="615627" cy="561101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006" extrusionOk="0">
                    <a:moveTo>
                      <a:pt x="4399" y="1"/>
                    </a:moveTo>
                    <a:cubicBezTo>
                      <a:pt x="4107" y="1"/>
                      <a:pt x="3811" y="33"/>
                      <a:pt x="3514" y="100"/>
                    </a:cubicBezTo>
                    <a:cubicBezTo>
                      <a:pt x="1359" y="589"/>
                      <a:pt x="1" y="2726"/>
                      <a:pt x="490" y="4881"/>
                    </a:cubicBezTo>
                    <a:cubicBezTo>
                      <a:pt x="911" y="6739"/>
                      <a:pt x="2558" y="8005"/>
                      <a:pt x="4385" y="8005"/>
                    </a:cubicBezTo>
                    <a:cubicBezTo>
                      <a:pt x="4677" y="8005"/>
                      <a:pt x="4974" y="7973"/>
                      <a:pt x="5271" y="7905"/>
                    </a:cubicBezTo>
                    <a:cubicBezTo>
                      <a:pt x="7426" y="7435"/>
                      <a:pt x="8784" y="5280"/>
                      <a:pt x="8295" y="3125"/>
                    </a:cubicBezTo>
                    <a:cubicBezTo>
                      <a:pt x="7873" y="1266"/>
                      <a:pt x="6227" y="1"/>
                      <a:pt x="43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413;p70"/>
              <p:cNvSpPr/>
              <p:nvPr/>
            </p:nvSpPr>
            <p:spPr>
              <a:xfrm>
                <a:off x="4864685" y="2338845"/>
                <a:ext cx="142202" cy="142202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029" extrusionOk="0">
                    <a:moveTo>
                      <a:pt x="1014" y="1"/>
                    </a:moveTo>
                    <a:cubicBezTo>
                      <a:pt x="453" y="1"/>
                      <a:pt x="0" y="453"/>
                      <a:pt x="0" y="1015"/>
                    </a:cubicBezTo>
                    <a:cubicBezTo>
                      <a:pt x="0" y="1576"/>
                      <a:pt x="453" y="2029"/>
                      <a:pt x="1014" y="2029"/>
                    </a:cubicBezTo>
                    <a:cubicBezTo>
                      <a:pt x="1576" y="2029"/>
                      <a:pt x="2028" y="1576"/>
                      <a:pt x="2028" y="1015"/>
                    </a:cubicBezTo>
                    <a:cubicBezTo>
                      <a:pt x="2028" y="453"/>
                      <a:pt x="1576" y="1"/>
                      <a:pt x="10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14;p70"/>
              <p:cNvSpPr/>
              <p:nvPr/>
            </p:nvSpPr>
            <p:spPr>
              <a:xfrm>
                <a:off x="4854523" y="1912390"/>
                <a:ext cx="162527" cy="279639"/>
              </a:xfrm>
              <a:custGeom>
                <a:avLst/>
                <a:gdLst/>
                <a:ahLst/>
                <a:cxnLst/>
                <a:rect l="l" t="t" r="r" b="b"/>
                <a:pathLst>
                  <a:path w="2319" h="3990" extrusionOk="0">
                    <a:moveTo>
                      <a:pt x="1159" y="1"/>
                    </a:moveTo>
                    <a:lnTo>
                      <a:pt x="0" y="3623"/>
                    </a:lnTo>
                    <a:cubicBezTo>
                      <a:pt x="344" y="3867"/>
                      <a:pt x="752" y="3990"/>
                      <a:pt x="1159" y="3990"/>
                    </a:cubicBezTo>
                    <a:cubicBezTo>
                      <a:pt x="1567" y="3990"/>
                      <a:pt x="1974" y="3867"/>
                      <a:pt x="2318" y="3623"/>
                    </a:cubicBezTo>
                    <a:lnTo>
                      <a:pt x="11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415;p70"/>
              <p:cNvSpPr/>
              <p:nvPr/>
            </p:nvSpPr>
            <p:spPr>
              <a:xfrm>
                <a:off x="4854523" y="2627938"/>
                <a:ext cx="162527" cy="279569"/>
              </a:xfrm>
              <a:custGeom>
                <a:avLst/>
                <a:gdLst/>
                <a:ahLst/>
                <a:cxnLst/>
                <a:rect l="l" t="t" r="r" b="b"/>
                <a:pathLst>
                  <a:path w="2319" h="3989" extrusionOk="0">
                    <a:moveTo>
                      <a:pt x="1159" y="0"/>
                    </a:moveTo>
                    <a:cubicBezTo>
                      <a:pt x="752" y="0"/>
                      <a:pt x="344" y="122"/>
                      <a:pt x="0" y="367"/>
                    </a:cubicBezTo>
                    <a:lnTo>
                      <a:pt x="1159" y="3989"/>
                    </a:lnTo>
                    <a:lnTo>
                      <a:pt x="2318" y="367"/>
                    </a:lnTo>
                    <a:cubicBezTo>
                      <a:pt x="1974" y="122"/>
                      <a:pt x="1567" y="0"/>
                      <a:pt x="11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16;p70"/>
              <p:cNvSpPr/>
              <p:nvPr/>
            </p:nvSpPr>
            <p:spPr>
              <a:xfrm>
                <a:off x="5145158" y="2328683"/>
                <a:ext cx="288190" cy="162527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319" extrusionOk="0">
                    <a:moveTo>
                      <a:pt x="489" y="1"/>
                    </a:moveTo>
                    <a:cubicBezTo>
                      <a:pt x="0" y="689"/>
                      <a:pt x="0" y="1631"/>
                      <a:pt x="489" y="2319"/>
                    </a:cubicBezTo>
                    <a:lnTo>
                      <a:pt x="4111" y="1160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17;p70"/>
              <p:cNvSpPr/>
              <p:nvPr/>
            </p:nvSpPr>
            <p:spPr>
              <a:xfrm>
                <a:off x="4438229" y="2328683"/>
                <a:ext cx="288190" cy="162527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319" extrusionOk="0">
                    <a:moveTo>
                      <a:pt x="3622" y="1"/>
                    </a:moveTo>
                    <a:lnTo>
                      <a:pt x="0" y="1160"/>
                    </a:lnTo>
                    <a:lnTo>
                      <a:pt x="3622" y="2319"/>
                    </a:lnTo>
                    <a:cubicBezTo>
                      <a:pt x="4111" y="1631"/>
                      <a:pt x="4111" y="689"/>
                      <a:pt x="3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>
          <a:xfrm>
            <a:off x="720000" y="1562100"/>
            <a:ext cx="7989660" cy="30556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Training YOLOv5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43940" y="1181100"/>
            <a:ext cx="2720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latin typeface="Domine" panose="020B0604020202020204" charset="0"/>
              </a:rPr>
              <a:t>Epoche</a:t>
            </a:r>
            <a:r>
              <a:rPr lang="it-IT" dirty="0" smtClean="0">
                <a:latin typeface="Domine" panose="020B0604020202020204" charset="0"/>
              </a:rPr>
              <a:t>: 100</a:t>
            </a:r>
            <a:endParaRPr lang="it-IT" dirty="0">
              <a:latin typeface="Domine" panose="020B0604020202020204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6" y="2137410"/>
            <a:ext cx="3143250" cy="1905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2137410"/>
            <a:ext cx="3143250" cy="19050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485900" y="1711333"/>
            <a:ext cx="2626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solidFill>
                  <a:schemeClr val="accent2"/>
                </a:solidFill>
                <a:latin typeface="Domine" panose="020B0604020202020204" charset="0"/>
              </a:rPr>
              <a:t>Accuracy</a:t>
            </a:r>
            <a:endParaRPr lang="it-IT" dirty="0">
              <a:solidFill>
                <a:schemeClr val="accent2"/>
              </a:solidFill>
              <a:latin typeface="Domine" panose="020B060402020202020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416391" y="1711333"/>
            <a:ext cx="2626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solidFill>
                  <a:schemeClr val="accent2"/>
                </a:solidFill>
                <a:latin typeface="Domine" panose="020B0604020202020204" charset="0"/>
              </a:rPr>
              <a:t>Loss</a:t>
            </a:r>
            <a:endParaRPr lang="it-IT" dirty="0">
              <a:solidFill>
                <a:schemeClr val="accent2"/>
              </a:solidFill>
              <a:latin typeface="Dom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4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101"/>
          <p:cNvSpPr txBox="1">
            <a:spLocks noGrp="1"/>
          </p:cNvSpPr>
          <p:nvPr>
            <p:ph type="title"/>
          </p:nvPr>
        </p:nvSpPr>
        <p:spPr>
          <a:xfrm>
            <a:off x="433840" y="3050979"/>
            <a:ext cx="283664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Risultati</a:t>
            </a:r>
            <a:endParaRPr dirty="0"/>
          </a:p>
        </p:txBody>
      </p:sp>
      <p:sp>
        <p:nvSpPr>
          <p:cNvPr id="3079" name="Google Shape;3079;p101"/>
          <p:cNvSpPr txBox="1">
            <a:spLocks noGrp="1"/>
          </p:cNvSpPr>
          <p:nvPr>
            <p:ph type="title" idx="2"/>
          </p:nvPr>
        </p:nvSpPr>
        <p:spPr>
          <a:xfrm>
            <a:off x="433840" y="2209179"/>
            <a:ext cx="174209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91" y="168947"/>
            <a:ext cx="5264058" cy="5264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ttotitolo 4"/>
          <p:cNvSpPr>
            <a:spLocks noGrp="1"/>
          </p:cNvSpPr>
          <p:nvPr>
            <p:ph type="subTitle" idx="4"/>
          </p:nvPr>
        </p:nvSpPr>
        <p:spPr>
          <a:xfrm>
            <a:off x="5260773" y="2344314"/>
            <a:ext cx="2907600" cy="1823637"/>
          </a:xfrm>
        </p:spPr>
        <p:txBody>
          <a:bodyPr/>
          <a:lstStyle/>
          <a:p>
            <a:pPr marL="0"/>
            <a:r>
              <a:rPr lang="it-IT" dirty="0" smtClean="0">
                <a:latin typeface="Domine" panose="020B0604020202020204" charset="0"/>
              </a:rPr>
              <a:t>Il sistema rileva le miniature in modo preciso e riesce ad essere accurato con la predizione del tipo di creatura nella maggior parte dei casi.</a:t>
            </a:r>
            <a:endParaRPr lang="it-IT" dirty="0">
              <a:latin typeface="Domine" panose="020B0604020202020204" charset="0"/>
            </a:endParaRP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Risultati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0" y="932372"/>
            <a:ext cx="2042382" cy="213782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32" y="2183289"/>
            <a:ext cx="2049898" cy="21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gistrazione 2023-11-27 1549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9110" y="879105"/>
            <a:ext cx="3164617" cy="330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5" y="2746823"/>
            <a:ext cx="1865592" cy="1952769"/>
          </a:xfrm>
          <a:prstGeom prst="rect">
            <a:avLst/>
          </a:prstGeom>
        </p:spPr>
      </p:pic>
      <p:sp>
        <p:nvSpPr>
          <p:cNvPr id="2" name="Sottotitolo 1"/>
          <p:cNvSpPr>
            <a:spLocks noGrp="1"/>
          </p:cNvSpPr>
          <p:nvPr>
            <p:ph type="subTitle" idx="1"/>
          </p:nvPr>
        </p:nvSpPr>
        <p:spPr>
          <a:xfrm>
            <a:off x="1012172" y="1148628"/>
            <a:ext cx="2907600" cy="398100"/>
          </a:xfrm>
        </p:spPr>
        <p:txBody>
          <a:bodyPr/>
          <a:lstStyle/>
          <a:p>
            <a:pPr algn="ctr"/>
            <a:r>
              <a:rPr lang="it-IT" dirty="0" smtClean="0"/>
              <a:t>Pro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2"/>
          </p:nvPr>
        </p:nvSpPr>
        <p:spPr>
          <a:xfrm>
            <a:off x="5623191" y="1148629"/>
            <a:ext cx="2907600" cy="398100"/>
          </a:xfrm>
        </p:spPr>
        <p:txBody>
          <a:bodyPr/>
          <a:lstStyle/>
          <a:p>
            <a:pPr algn="ctr"/>
            <a:r>
              <a:rPr lang="it-IT" dirty="0" smtClean="0"/>
              <a:t>Contro</a:t>
            </a:r>
            <a:endParaRPr lang="it-IT" dirty="0"/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Conclusioni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971364" y="1546494"/>
            <a:ext cx="2989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1200" dirty="0" smtClean="0">
                <a:latin typeface="Domine" panose="020B0604020202020204" charset="0"/>
              </a:rPr>
              <a:t>Preciso nel riconoscimento delle miniature.</a:t>
            </a:r>
          </a:p>
          <a:p>
            <a:endParaRPr lang="it-IT" sz="1200" dirty="0" smtClean="0">
              <a:latin typeface="Domine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it-IT" sz="1200" dirty="0" smtClean="0">
                <a:latin typeface="Domine" panose="020B0604020202020204" charset="0"/>
              </a:rPr>
              <a:t>Accurato nella predizione nella maggior parte dei casi anche con più miniature inquadrate.</a:t>
            </a:r>
            <a:endParaRPr lang="it-IT" sz="1200" dirty="0">
              <a:latin typeface="Domine" panose="020B060402020202020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582383" y="1546494"/>
            <a:ext cx="2989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1200" dirty="0" err="1" smtClean="0">
                <a:latin typeface="Domine" panose="020B0604020202020204" charset="0"/>
              </a:rPr>
              <a:t>Dataset</a:t>
            </a:r>
            <a:r>
              <a:rPr lang="it-IT" sz="1200" dirty="0" smtClean="0">
                <a:latin typeface="Domine" panose="020B0604020202020204" charset="0"/>
              </a:rPr>
              <a:t> sbilanciato: alcune categorie sono poco rappresentate.</a:t>
            </a:r>
          </a:p>
          <a:p>
            <a:endParaRPr lang="it-IT" sz="1200" dirty="0" smtClean="0">
              <a:latin typeface="Domine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it-IT" sz="1200" dirty="0" smtClean="0">
                <a:latin typeface="Domine" panose="020B0604020202020204" charset="0"/>
              </a:rPr>
              <a:t>Tende a perdere affidabilità se sullo sfondo sono presenti diversi oggetti (es. </a:t>
            </a:r>
            <a:r>
              <a:rPr lang="it-IT" sz="1200" dirty="0" smtClean="0">
                <a:latin typeface="Domine" panose="020B0604020202020204" charset="0"/>
              </a:rPr>
              <a:t>libreria, scaffale, tastiera)</a:t>
            </a:r>
            <a:endParaRPr lang="it-IT" sz="1200" dirty="0">
              <a:latin typeface="Domine" panose="020B060402020202020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92" y="3091674"/>
            <a:ext cx="1862172" cy="1949189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05" y="3091675"/>
            <a:ext cx="1862172" cy="19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p122"/>
          <p:cNvSpPr txBox="1">
            <a:spLocks noGrp="1"/>
          </p:cNvSpPr>
          <p:nvPr>
            <p:ph type="ctrTitle"/>
          </p:nvPr>
        </p:nvSpPr>
        <p:spPr>
          <a:xfrm>
            <a:off x="716638" y="1766189"/>
            <a:ext cx="38520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Grazie!</a:t>
            </a:r>
            <a:endParaRPr dirty="0"/>
          </a:p>
        </p:txBody>
      </p:sp>
      <p:sp>
        <p:nvSpPr>
          <p:cNvPr id="3" name="Rettangolo 2"/>
          <p:cNvSpPr/>
          <p:nvPr/>
        </p:nvSpPr>
        <p:spPr>
          <a:xfrm>
            <a:off x="839337" y="3684896"/>
            <a:ext cx="3637129" cy="593677"/>
          </a:xfrm>
          <a:prstGeom prst="rect">
            <a:avLst/>
          </a:prstGeom>
          <a:solidFill>
            <a:srgbClr val="F6E5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ottotitolo 2"/>
          <p:cNvSpPr>
            <a:spLocks noGrp="1"/>
          </p:cNvSpPr>
          <p:nvPr>
            <p:ph type="subTitle" idx="1"/>
          </p:nvPr>
        </p:nvSpPr>
        <p:spPr>
          <a:xfrm>
            <a:off x="0" y="4849090"/>
            <a:ext cx="9144000" cy="294409"/>
          </a:xfrm>
        </p:spPr>
        <p:txBody>
          <a:bodyPr/>
          <a:lstStyle/>
          <a:p>
            <a:pPr algn="r"/>
            <a:r>
              <a:rPr lang="it-IT" sz="1200" dirty="0" smtClean="0">
                <a:solidFill>
                  <a:schemeClr val="tx1"/>
                </a:solidFill>
                <a:latin typeface="Domine" panose="020B0604020202020204" charset="0"/>
              </a:rPr>
              <a:t>Tommaso Tamagni – </a:t>
            </a:r>
            <a:r>
              <a:rPr lang="it-IT" sz="1200" dirty="0" err="1" smtClean="0">
                <a:solidFill>
                  <a:schemeClr val="tx1"/>
                </a:solidFill>
                <a:latin typeface="Domine" panose="020B0604020202020204" charset="0"/>
              </a:rPr>
              <a:t>Artificial</a:t>
            </a:r>
            <a:r>
              <a:rPr lang="it-IT" sz="1200" dirty="0" smtClean="0">
                <a:solidFill>
                  <a:schemeClr val="tx1"/>
                </a:solidFill>
                <a:latin typeface="Domine" panose="020B0604020202020204" charset="0"/>
              </a:rPr>
              <a:t> Intelligence &amp; Machine Learning </a:t>
            </a:r>
            <a:r>
              <a:rPr lang="it-IT" sz="1200" dirty="0" err="1" smtClean="0">
                <a:solidFill>
                  <a:schemeClr val="tx1"/>
                </a:solidFill>
                <a:latin typeface="Domine" panose="020B0604020202020204" charset="0"/>
              </a:rPr>
              <a:t>Specialist</a:t>
            </a:r>
            <a:r>
              <a:rPr lang="it-IT" sz="1200" dirty="0" smtClean="0">
                <a:solidFill>
                  <a:schemeClr val="tx1"/>
                </a:solidFill>
                <a:latin typeface="Domine" panose="020B0604020202020204" charset="0"/>
              </a:rPr>
              <a:t> 2022-24</a:t>
            </a:r>
            <a:endParaRPr lang="it-IT" sz="1200" dirty="0">
              <a:solidFill>
                <a:schemeClr val="tx1"/>
              </a:solidFill>
              <a:latin typeface="Domin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66"/>
          <p:cNvGrpSpPr/>
          <p:nvPr/>
        </p:nvGrpSpPr>
        <p:grpSpPr>
          <a:xfrm>
            <a:off x="6" y="2752832"/>
            <a:ext cx="2579259" cy="1935583"/>
            <a:chOff x="-1545755" y="2356907"/>
            <a:chExt cx="3858855" cy="2895846"/>
          </a:xfrm>
        </p:grpSpPr>
        <p:sp>
          <p:nvSpPr>
            <p:cNvPr id="1312" name="Google Shape;1312;p66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avLst/>
              <a:gdLst/>
              <a:ahLst/>
              <a:cxnLst/>
              <a:rect l="l" t="t" r="r" b="b"/>
              <a:pathLst>
                <a:path w="19450" h="20284" extrusionOk="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6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avLst/>
              <a:gdLst/>
              <a:ahLst/>
              <a:cxnLst/>
              <a:rect l="l" t="t" r="r" b="b"/>
              <a:pathLst>
                <a:path w="63330" h="24920" extrusionOk="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6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avLst/>
              <a:gdLst/>
              <a:ahLst/>
              <a:cxnLst/>
              <a:rect l="l" t="t" r="r" b="b"/>
              <a:pathLst>
                <a:path w="10487" h="10128" extrusionOk="0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66"/>
          <p:cNvSpPr txBox="1">
            <a:spLocks noGrp="1"/>
          </p:cNvSpPr>
          <p:nvPr>
            <p:ph type="title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Indice</a:t>
            </a:r>
            <a:endParaRPr dirty="0"/>
          </a:p>
        </p:txBody>
      </p:sp>
      <p:sp>
        <p:nvSpPr>
          <p:cNvPr id="1316" name="Google Shape;1316;p66"/>
          <p:cNvSpPr txBox="1">
            <a:spLocks noGrp="1"/>
          </p:cNvSpPr>
          <p:nvPr>
            <p:ph type="title" idx="2"/>
          </p:nvPr>
        </p:nvSpPr>
        <p:spPr>
          <a:xfrm>
            <a:off x="4914249" y="11538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Introduzione</a:t>
            </a:r>
            <a:endParaRPr dirty="0"/>
          </a:p>
        </p:txBody>
      </p:sp>
      <p:sp>
        <p:nvSpPr>
          <p:cNvPr id="1317" name="Google Shape;1317;p66"/>
          <p:cNvSpPr txBox="1">
            <a:spLocks noGrp="1"/>
          </p:cNvSpPr>
          <p:nvPr>
            <p:ph type="title" idx="3"/>
          </p:nvPr>
        </p:nvSpPr>
        <p:spPr>
          <a:xfrm>
            <a:off x="4250750" y="11538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18" name="Google Shape;1318;p66"/>
          <p:cNvSpPr txBox="1">
            <a:spLocks noGrp="1"/>
          </p:cNvSpPr>
          <p:nvPr>
            <p:ph type="subTitle" idx="1"/>
          </p:nvPr>
        </p:nvSpPr>
        <p:spPr>
          <a:xfrm>
            <a:off x="4250750" y="16214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Domine" panose="020B0604020202020204" charset="0"/>
              </a:rPr>
              <a:t>Obbiettivo del progetto</a:t>
            </a:r>
            <a:endParaRPr dirty="0">
              <a:latin typeface="Domine" panose="020B0604020202020204" charset="0"/>
            </a:endParaRPr>
          </a:p>
        </p:txBody>
      </p:sp>
      <p:sp>
        <p:nvSpPr>
          <p:cNvPr id="1319" name="Google Shape;1319;p66"/>
          <p:cNvSpPr txBox="1">
            <a:spLocks noGrp="1"/>
          </p:cNvSpPr>
          <p:nvPr>
            <p:ph type="title" idx="4"/>
          </p:nvPr>
        </p:nvSpPr>
        <p:spPr>
          <a:xfrm>
            <a:off x="4914249" y="20299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</a:t>
            </a:r>
            <a:endParaRPr dirty="0"/>
          </a:p>
        </p:txBody>
      </p:sp>
      <p:sp>
        <p:nvSpPr>
          <p:cNvPr id="1320" name="Google Shape;1320;p66"/>
          <p:cNvSpPr txBox="1">
            <a:spLocks noGrp="1"/>
          </p:cNvSpPr>
          <p:nvPr>
            <p:ph type="title" idx="5"/>
          </p:nvPr>
        </p:nvSpPr>
        <p:spPr>
          <a:xfrm>
            <a:off x="4250750" y="20299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21" name="Google Shape;1321;p66"/>
          <p:cNvSpPr txBox="1">
            <a:spLocks noGrp="1"/>
          </p:cNvSpPr>
          <p:nvPr>
            <p:ph type="subTitle" idx="6"/>
          </p:nvPr>
        </p:nvSpPr>
        <p:spPr>
          <a:xfrm>
            <a:off x="4250750" y="24975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omine" panose="020B0604020202020204" charset="0"/>
              </a:rPr>
              <a:t>Preprocessing e Data Augmentation con Roboflow</a:t>
            </a:r>
            <a:endParaRPr dirty="0">
              <a:latin typeface="Domine" panose="020B0604020202020204" charset="0"/>
            </a:endParaRPr>
          </a:p>
        </p:txBody>
      </p:sp>
      <p:sp>
        <p:nvSpPr>
          <p:cNvPr id="1322" name="Google Shape;1322;p66"/>
          <p:cNvSpPr txBox="1">
            <a:spLocks noGrp="1"/>
          </p:cNvSpPr>
          <p:nvPr>
            <p:ph type="title" idx="7"/>
          </p:nvPr>
        </p:nvSpPr>
        <p:spPr>
          <a:xfrm>
            <a:off x="4914249" y="29060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YOLOv5</a:t>
            </a:r>
            <a:endParaRPr dirty="0"/>
          </a:p>
        </p:txBody>
      </p:sp>
      <p:sp>
        <p:nvSpPr>
          <p:cNvPr id="1323" name="Google Shape;1323;p66"/>
          <p:cNvSpPr txBox="1">
            <a:spLocks noGrp="1"/>
          </p:cNvSpPr>
          <p:nvPr>
            <p:ph type="title" idx="8"/>
          </p:nvPr>
        </p:nvSpPr>
        <p:spPr>
          <a:xfrm>
            <a:off x="4250750" y="29060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24" name="Google Shape;1324;p66"/>
          <p:cNvSpPr txBox="1">
            <a:spLocks noGrp="1"/>
          </p:cNvSpPr>
          <p:nvPr>
            <p:ph type="subTitle" idx="9"/>
          </p:nvPr>
        </p:nvSpPr>
        <p:spPr>
          <a:xfrm>
            <a:off x="4250750" y="33736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Domine" panose="020B0604020202020204" charset="0"/>
              </a:rPr>
              <a:t>Cos’è YOLOv5? – Training del Modello</a:t>
            </a:r>
            <a:endParaRPr dirty="0">
              <a:latin typeface="Domine" panose="020B0604020202020204" charset="0"/>
            </a:endParaRPr>
          </a:p>
        </p:txBody>
      </p:sp>
      <p:sp>
        <p:nvSpPr>
          <p:cNvPr id="1325" name="Google Shape;1325;p66"/>
          <p:cNvSpPr/>
          <p:nvPr/>
        </p:nvSpPr>
        <p:spPr>
          <a:xfrm flipH="1">
            <a:off x="891600" y="3613860"/>
            <a:ext cx="3095429" cy="1633696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" name="Google Shape;1326;p66"/>
          <p:cNvGrpSpPr/>
          <p:nvPr/>
        </p:nvGrpSpPr>
        <p:grpSpPr>
          <a:xfrm>
            <a:off x="-12" y="3392464"/>
            <a:ext cx="2579275" cy="2158467"/>
            <a:chOff x="-125002" y="3399213"/>
            <a:chExt cx="2579275" cy="2158467"/>
          </a:xfrm>
        </p:grpSpPr>
        <p:sp>
          <p:nvSpPr>
            <p:cNvPr id="1327" name="Google Shape;1327;p66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6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66"/>
          <p:cNvSpPr txBox="1">
            <a:spLocks noGrp="1"/>
          </p:cNvSpPr>
          <p:nvPr>
            <p:ph type="title" idx="13"/>
          </p:nvPr>
        </p:nvSpPr>
        <p:spPr>
          <a:xfrm>
            <a:off x="4914249" y="3782100"/>
            <a:ext cx="35154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Risultati</a:t>
            </a:r>
            <a:endParaRPr dirty="0"/>
          </a:p>
        </p:txBody>
      </p:sp>
      <p:sp>
        <p:nvSpPr>
          <p:cNvPr id="1330" name="Google Shape;1330;p66"/>
          <p:cNvSpPr txBox="1">
            <a:spLocks noGrp="1"/>
          </p:cNvSpPr>
          <p:nvPr>
            <p:ph type="title" idx="14"/>
          </p:nvPr>
        </p:nvSpPr>
        <p:spPr>
          <a:xfrm>
            <a:off x="4250750" y="3782100"/>
            <a:ext cx="663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31" name="Google Shape;1331;p66"/>
          <p:cNvSpPr txBox="1">
            <a:spLocks noGrp="1"/>
          </p:cNvSpPr>
          <p:nvPr>
            <p:ph type="subTitle" idx="15"/>
          </p:nvPr>
        </p:nvSpPr>
        <p:spPr>
          <a:xfrm>
            <a:off x="4250750" y="4249700"/>
            <a:ext cx="4179000" cy="2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Domine" panose="020B0604020202020204" charset="0"/>
              </a:rPr>
              <a:t>Risultati e considerazioni</a:t>
            </a:r>
            <a:endParaRPr dirty="0">
              <a:latin typeface="Domine" panose="020B0604020202020204" charset="0"/>
            </a:endParaRPr>
          </a:p>
        </p:txBody>
      </p:sp>
      <p:sp>
        <p:nvSpPr>
          <p:cNvPr id="1332" name="Google Shape;1332;p66"/>
          <p:cNvSpPr/>
          <p:nvPr/>
        </p:nvSpPr>
        <p:spPr>
          <a:xfrm>
            <a:off x="1716211" y="779960"/>
            <a:ext cx="150933" cy="56490"/>
          </a:xfrm>
          <a:custGeom>
            <a:avLst/>
            <a:gdLst/>
            <a:ahLst/>
            <a:cxnLst/>
            <a:rect l="l" t="t" r="r" b="b"/>
            <a:pathLst>
              <a:path w="1034" h="387" extrusionOk="0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66"/>
          <p:cNvSpPr/>
          <p:nvPr/>
        </p:nvSpPr>
        <p:spPr>
          <a:xfrm>
            <a:off x="2773248" y="3680885"/>
            <a:ext cx="142905" cy="75612"/>
          </a:xfrm>
          <a:custGeom>
            <a:avLst/>
            <a:gdLst/>
            <a:ahLst/>
            <a:cxnLst/>
            <a:rect l="l" t="t" r="r" b="b"/>
            <a:pathLst>
              <a:path w="979" h="518" extrusionOk="0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66"/>
          <p:cNvSpPr/>
          <p:nvPr/>
        </p:nvSpPr>
        <p:spPr>
          <a:xfrm flipH="1">
            <a:off x="891597" y="884780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66"/>
          <p:cNvSpPr/>
          <p:nvPr/>
        </p:nvSpPr>
        <p:spPr>
          <a:xfrm>
            <a:off x="6741980" y="3776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66"/>
          <p:cNvSpPr/>
          <p:nvPr/>
        </p:nvSpPr>
        <p:spPr>
          <a:xfrm>
            <a:off x="2248200" y="2648673"/>
            <a:ext cx="1470659" cy="40441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66"/>
          <p:cNvSpPr/>
          <p:nvPr/>
        </p:nvSpPr>
        <p:spPr>
          <a:xfrm>
            <a:off x="1330425" y="10023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66"/>
          <p:cNvSpPr/>
          <p:nvPr/>
        </p:nvSpPr>
        <p:spPr>
          <a:xfrm>
            <a:off x="1019110" y="2044513"/>
            <a:ext cx="311315" cy="178365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66"/>
          <p:cNvSpPr/>
          <p:nvPr/>
        </p:nvSpPr>
        <p:spPr>
          <a:xfrm>
            <a:off x="1338686" y="1272418"/>
            <a:ext cx="213191" cy="155305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66"/>
          <p:cNvSpPr/>
          <p:nvPr/>
        </p:nvSpPr>
        <p:spPr>
          <a:xfrm flipH="1">
            <a:off x="1833475" y="2044513"/>
            <a:ext cx="964800" cy="1054450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68"/>
          <p:cNvGrpSpPr/>
          <p:nvPr/>
        </p:nvGrpSpPr>
        <p:grpSpPr>
          <a:xfrm>
            <a:off x="866339" y="666186"/>
            <a:ext cx="1546771" cy="1187374"/>
            <a:chOff x="1363711" y="1872400"/>
            <a:chExt cx="1125580" cy="864111"/>
          </a:xfrm>
        </p:grpSpPr>
        <p:sp>
          <p:nvSpPr>
            <p:cNvPr id="1353" name="Google Shape;1353;p68"/>
            <p:cNvSpPr/>
            <p:nvPr/>
          </p:nvSpPr>
          <p:spPr>
            <a:xfrm rot="10800000">
              <a:off x="1472259" y="1872400"/>
              <a:ext cx="948398" cy="864111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8"/>
            <p:cNvSpPr/>
            <p:nvPr/>
          </p:nvSpPr>
          <p:spPr>
            <a:xfrm rot="10800000">
              <a:off x="1363711" y="2089804"/>
              <a:ext cx="290634" cy="23867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8"/>
            <p:cNvSpPr/>
            <p:nvPr/>
          </p:nvSpPr>
          <p:spPr>
            <a:xfrm rot="10800000">
              <a:off x="1448297" y="2046012"/>
              <a:ext cx="290439" cy="23690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8"/>
            <p:cNvSpPr/>
            <p:nvPr/>
          </p:nvSpPr>
          <p:spPr>
            <a:xfrm rot="10800000">
              <a:off x="2198851" y="2515636"/>
              <a:ext cx="290439" cy="23867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68"/>
          <p:cNvSpPr txBox="1">
            <a:spLocks noGrp="1"/>
          </p:cNvSpPr>
          <p:nvPr>
            <p:ph type="title" idx="2"/>
          </p:nvPr>
        </p:nvSpPr>
        <p:spPr>
          <a:xfrm>
            <a:off x="1073600" y="838975"/>
            <a:ext cx="120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60" name="Google Shape;1360;p68"/>
          <p:cNvSpPr/>
          <p:nvPr/>
        </p:nvSpPr>
        <p:spPr>
          <a:xfrm>
            <a:off x="2413090" y="3805441"/>
            <a:ext cx="1748441" cy="1465536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68"/>
          <p:cNvSpPr/>
          <p:nvPr/>
        </p:nvSpPr>
        <p:spPr>
          <a:xfrm flipH="1">
            <a:off x="-93" y="2202925"/>
            <a:ext cx="3687543" cy="3068183"/>
          </a:xfrm>
          <a:custGeom>
            <a:avLst/>
            <a:gdLst/>
            <a:ahLst/>
            <a:cxnLst/>
            <a:rect l="l" t="t" r="r" b="b"/>
            <a:pathLst>
              <a:path w="145868" h="121368" extrusionOk="0">
                <a:moveTo>
                  <a:pt x="82008" y="42038"/>
                </a:moveTo>
                <a:cubicBezTo>
                  <a:pt x="82647" y="42038"/>
                  <a:pt x="82690" y="45443"/>
                  <a:pt x="82690" y="45443"/>
                </a:cubicBezTo>
                <a:lnTo>
                  <a:pt x="81194" y="45399"/>
                </a:lnTo>
                <a:cubicBezTo>
                  <a:pt x="81237" y="43903"/>
                  <a:pt x="81346" y="42082"/>
                  <a:pt x="81996" y="42039"/>
                </a:cubicBezTo>
                <a:cubicBezTo>
                  <a:pt x="82000" y="42038"/>
                  <a:pt x="82004" y="42038"/>
                  <a:pt x="82008" y="42038"/>
                </a:cubicBezTo>
                <a:close/>
                <a:moveTo>
                  <a:pt x="84892" y="42038"/>
                </a:moveTo>
                <a:cubicBezTo>
                  <a:pt x="85552" y="42038"/>
                  <a:pt x="85574" y="45443"/>
                  <a:pt x="85574" y="45443"/>
                </a:cubicBezTo>
                <a:lnTo>
                  <a:pt x="84078" y="45399"/>
                </a:lnTo>
                <a:cubicBezTo>
                  <a:pt x="84121" y="43903"/>
                  <a:pt x="84229" y="42082"/>
                  <a:pt x="84880" y="42039"/>
                </a:cubicBezTo>
                <a:cubicBezTo>
                  <a:pt x="84884" y="42038"/>
                  <a:pt x="84888" y="42038"/>
                  <a:pt x="84892" y="42038"/>
                </a:cubicBezTo>
                <a:close/>
                <a:moveTo>
                  <a:pt x="87797" y="42038"/>
                </a:moveTo>
                <a:cubicBezTo>
                  <a:pt x="88436" y="42038"/>
                  <a:pt x="88457" y="45443"/>
                  <a:pt x="88457" y="45443"/>
                </a:cubicBezTo>
                <a:lnTo>
                  <a:pt x="86961" y="45399"/>
                </a:lnTo>
                <a:cubicBezTo>
                  <a:pt x="87004" y="43903"/>
                  <a:pt x="87135" y="42082"/>
                  <a:pt x="87785" y="42039"/>
                </a:cubicBezTo>
                <a:cubicBezTo>
                  <a:pt x="87789" y="42038"/>
                  <a:pt x="87793" y="42038"/>
                  <a:pt x="87797" y="42038"/>
                </a:cubicBezTo>
                <a:close/>
                <a:moveTo>
                  <a:pt x="90681" y="42038"/>
                </a:moveTo>
                <a:cubicBezTo>
                  <a:pt x="91319" y="42038"/>
                  <a:pt x="91362" y="45443"/>
                  <a:pt x="91362" y="45443"/>
                </a:cubicBezTo>
                <a:lnTo>
                  <a:pt x="89866" y="45399"/>
                </a:lnTo>
                <a:cubicBezTo>
                  <a:pt x="89910" y="43903"/>
                  <a:pt x="90018" y="42082"/>
                  <a:pt x="90668" y="42039"/>
                </a:cubicBezTo>
                <a:cubicBezTo>
                  <a:pt x="90673" y="42038"/>
                  <a:pt x="90677" y="42038"/>
                  <a:pt x="90681" y="42038"/>
                </a:cubicBezTo>
                <a:close/>
                <a:moveTo>
                  <a:pt x="100446" y="0"/>
                </a:moveTo>
                <a:lnTo>
                  <a:pt x="96501" y="12293"/>
                </a:lnTo>
                <a:lnTo>
                  <a:pt x="98235" y="12467"/>
                </a:lnTo>
                <a:lnTo>
                  <a:pt x="98343" y="14201"/>
                </a:lnTo>
                <a:lnTo>
                  <a:pt x="98343" y="14201"/>
                </a:lnTo>
                <a:lnTo>
                  <a:pt x="97238" y="14158"/>
                </a:lnTo>
                <a:lnTo>
                  <a:pt x="97238" y="15675"/>
                </a:lnTo>
                <a:lnTo>
                  <a:pt x="98343" y="15762"/>
                </a:lnTo>
                <a:lnTo>
                  <a:pt x="98430" y="25670"/>
                </a:lnTo>
                <a:lnTo>
                  <a:pt x="96219" y="25952"/>
                </a:lnTo>
                <a:lnTo>
                  <a:pt x="95959" y="22006"/>
                </a:lnTo>
                <a:lnTo>
                  <a:pt x="96956" y="22006"/>
                </a:lnTo>
                <a:lnTo>
                  <a:pt x="96869" y="20272"/>
                </a:lnTo>
                <a:lnTo>
                  <a:pt x="95872" y="20076"/>
                </a:lnTo>
                <a:lnTo>
                  <a:pt x="95959" y="17973"/>
                </a:lnTo>
                <a:lnTo>
                  <a:pt x="96782" y="17973"/>
                </a:lnTo>
                <a:lnTo>
                  <a:pt x="93487" y="8239"/>
                </a:lnTo>
                <a:lnTo>
                  <a:pt x="90625" y="18255"/>
                </a:lnTo>
                <a:lnTo>
                  <a:pt x="91557" y="18255"/>
                </a:lnTo>
                <a:lnTo>
                  <a:pt x="91644" y="20272"/>
                </a:lnTo>
                <a:lnTo>
                  <a:pt x="90625" y="20358"/>
                </a:lnTo>
                <a:lnTo>
                  <a:pt x="90625" y="22006"/>
                </a:lnTo>
                <a:lnTo>
                  <a:pt x="91926" y="22006"/>
                </a:lnTo>
                <a:lnTo>
                  <a:pt x="91557" y="36770"/>
                </a:lnTo>
                <a:lnTo>
                  <a:pt x="88154" y="36770"/>
                </a:lnTo>
                <a:lnTo>
                  <a:pt x="88154" y="35209"/>
                </a:lnTo>
                <a:lnTo>
                  <a:pt x="89216" y="35253"/>
                </a:lnTo>
                <a:lnTo>
                  <a:pt x="89064" y="33193"/>
                </a:lnTo>
                <a:lnTo>
                  <a:pt x="87980" y="33193"/>
                </a:lnTo>
                <a:lnTo>
                  <a:pt x="87980" y="27231"/>
                </a:lnTo>
                <a:lnTo>
                  <a:pt x="89454" y="27231"/>
                </a:lnTo>
                <a:lnTo>
                  <a:pt x="86874" y="19990"/>
                </a:lnTo>
                <a:lnTo>
                  <a:pt x="88435" y="19903"/>
                </a:lnTo>
                <a:lnTo>
                  <a:pt x="84403" y="10992"/>
                </a:lnTo>
                <a:lnTo>
                  <a:pt x="81021" y="20185"/>
                </a:lnTo>
                <a:lnTo>
                  <a:pt x="82560" y="20185"/>
                </a:lnTo>
                <a:lnTo>
                  <a:pt x="79720" y="27144"/>
                </a:lnTo>
                <a:lnTo>
                  <a:pt x="81367" y="27231"/>
                </a:lnTo>
                <a:lnTo>
                  <a:pt x="81367" y="33193"/>
                </a:lnTo>
                <a:lnTo>
                  <a:pt x="80283" y="33302"/>
                </a:lnTo>
                <a:lnTo>
                  <a:pt x="80088" y="35405"/>
                </a:lnTo>
                <a:lnTo>
                  <a:pt x="81194" y="35491"/>
                </a:lnTo>
                <a:lnTo>
                  <a:pt x="81107" y="38787"/>
                </a:lnTo>
                <a:lnTo>
                  <a:pt x="77703" y="38982"/>
                </a:lnTo>
                <a:lnTo>
                  <a:pt x="75058" y="46332"/>
                </a:lnTo>
                <a:lnTo>
                  <a:pt x="75644" y="54830"/>
                </a:lnTo>
                <a:cubicBezTo>
                  <a:pt x="75644" y="54830"/>
                  <a:pt x="74469" y="55124"/>
                  <a:pt x="73855" y="55124"/>
                </a:cubicBezTo>
                <a:cubicBezTo>
                  <a:pt x="73742" y="55124"/>
                  <a:pt x="73648" y="55114"/>
                  <a:pt x="73584" y="55090"/>
                </a:cubicBezTo>
                <a:cubicBezTo>
                  <a:pt x="73432" y="54332"/>
                  <a:pt x="73302" y="49800"/>
                  <a:pt x="73302" y="49432"/>
                </a:cubicBezTo>
                <a:cubicBezTo>
                  <a:pt x="73302" y="49063"/>
                  <a:pt x="70549" y="49020"/>
                  <a:pt x="70289" y="49020"/>
                </a:cubicBezTo>
                <a:cubicBezTo>
                  <a:pt x="70137" y="46743"/>
                  <a:pt x="69855" y="40825"/>
                  <a:pt x="69855" y="40283"/>
                </a:cubicBezTo>
                <a:cubicBezTo>
                  <a:pt x="69855" y="40077"/>
                  <a:pt x="68284" y="39986"/>
                  <a:pt x="66943" y="39986"/>
                </a:cubicBezTo>
                <a:cubicBezTo>
                  <a:pt x="66017" y="39986"/>
                  <a:pt x="65200" y="40030"/>
                  <a:pt x="65085" y="40109"/>
                </a:cubicBezTo>
                <a:cubicBezTo>
                  <a:pt x="64804" y="40283"/>
                  <a:pt x="65064" y="43665"/>
                  <a:pt x="65064" y="43665"/>
                </a:cubicBezTo>
                <a:lnTo>
                  <a:pt x="63589" y="43752"/>
                </a:lnTo>
                <a:lnTo>
                  <a:pt x="63308" y="52099"/>
                </a:lnTo>
                <a:lnTo>
                  <a:pt x="62310" y="50082"/>
                </a:lnTo>
                <a:lnTo>
                  <a:pt x="60554" y="50082"/>
                </a:lnTo>
                <a:lnTo>
                  <a:pt x="60467" y="57519"/>
                </a:lnTo>
                <a:cubicBezTo>
                  <a:pt x="60374" y="57515"/>
                  <a:pt x="60284" y="57513"/>
                  <a:pt x="60196" y="57513"/>
                </a:cubicBezTo>
                <a:cubicBezTo>
                  <a:pt x="57782" y="57513"/>
                  <a:pt x="57525" y="58923"/>
                  <a:pt x="57085" y="59990"/>
                </a:cubicBezTo>
                <a:cubicBezTo>
                  <a:pt x="56608" y="61096"/>
                  <a:pt x="55416" y="60901"/>
                  <a:pt x="54874" y="61638"/>
                </a:cubicBezTo>
                <a:cubicBezTo>
                  <a:pt x="54332" y="62375"/>
                  <a:pt x="55893" y="69074"/>
                  <a:pt x="55893" y="71459"/>
                </a:cubicBezTo>
                <a:cubicBezTo>
                  <a:pt x="55893" y="73844"/>
                  <a:pt x="54505" y="73757"/>
                  <a:pt x="52034" y="75492"/>
                </a:cubicBezTo>
                <a:cubicBezTo>
                  <a:pt x="49562" y="77226"/>
                  <a:pt x="47546" y="83470"/>
                  <a:pt x="46700" y="86766"/>
                </a:cubicBezTo>
                <a:cubicBezTo>
                  <a:pt x="45876" y="90083"/>
                  <a:pt x="44424" y="92273"/>
                  <a:pt x="39459" y="93660"/>
                </a:cubicBezTo>
                <a:cubicBezTo>
                  <a:pt x="34516" y="95026"/>
                  <a:pt x="28619" y="96587"/>
                  <a:pt x="26342" y="97779"/>
                </a:cubicBezTo>
                <a:cubicBezTo>
                  <a:pt x="24066" y="98972"/>
                  <a:pt x="23589" y="99536"/>
                  <a:pt x="20380" y="99622"/>
                </a:cubicBezTo>
                <a:cubicBezTo>
                  <a:pt x="17171" y="99709"/>
                  <a:pt x="13876" y="101812"/>
                  <a:pt x="10841" y="103742"/>
                </a:cubicBezTo>
                <a:cubicBezTo>
                  <a:pt x="7805" y="105671"/>
                  <a:pt x="0" y="105996"/>
                  <a:pt x="0" y="105996"/>
                </a:cubicBezTo>
                <a:lnTo>
                  <a:pt x="1800" y="120631"/>
                </a:lnTo>
                <a:lnTo>
                  <a:pt x="142528" y="121368"/>
                </a:lnTo>
                <a:cubicBezTo>
                  <a:pt x="142528" y="121368"/>
                  <a:pt x="145867" y="76316"/>
                  <a:pt x="143851" y="75210"/>
                </a:cubicBezTo>
                <a:cubicBezTo>
                  <a:pt x="141813" y="74126"/>
                  <a:pt x="138799" y="74213"/>
                  <a:pt x="137238" y="69356"/>
                </a:cubicBezTo>
                <a:cubicBezTo>
                  <a:pt x="135677" y="64478"/>
                  <a:pt x="130257" y="61725"/>
                  <a:pt x="130257" y="61725"/>
                </a:cubicBezTo>
                <a:lnTo>
                  <a:pt x="130084" y="59340"/>
                </a:lnTo>
                <a:lnTo>
                  <a:pt x="127330" y="58993"/>
                </a:lnTo>
                <a:lnTo>
                  <a:pt x="126853" y="43947"/>
                </a:lnTo>
                <a:lnTo>
                  <a:pt x="121802" y="43903"/>
                </a:lnTo>
                <a:lnTo>
                  <a:pt x="121455" y="58711"/>
                </a:lnTo>
                <a:lnTo>
                  <a:pt x="119265" y="57519"/>
                </a:lnTo>
                <a:lnTo>
                  <a:pt x="119352" y="45703"/>
                </a:lnTo>
                <a:lnTo>
                  <a:pt x="115406" y="38787"/>
                </a:lnTo>
                <a:lnTo>
                  <a:pt x="115211" y="35513"/>
                </a:lnTo>
                <a:lnTo>
                  <a:pt x="116598" y="35231"/>
                </a:lnTo>
                <a:lnTo>
                  <a:pt x="113563" y="28077"/>
                </a:lnTo>
                <a:lnTo>
                  <a:pt x="110636" y="35231"/>
                </a:lnTo>
                <a:lnTo>
                  <a:pt x="111829" y="35339"/>
                </a:lnTo>
                <a:lnTo>
                  <a:pt x="111829" y="38440"/>
                </a:lnTo>
                <a:lnTo>
                  <a:pt x="108989" y="38180"/>
                </a:lnTo>
                <a:lnTo>
                  <a:pt x="108989" y="28987"/>
                </a:lnTo>
                <a:lnTo>
                  <a:pt x="110181" y="28857"/>
                </a:lnTo>
                <a:lnTo>
                  <a:pt x="106864" y="20900"/>
                </a:lnTo>
                <a:lnTo>
                  <a:pt x="104392" y="28705"/>
                </a:lnTo>
                <a:lnTo>
                  <a:pt x="105498" y="28857"/>
                </a:lnTo>
                <a:lnTo>
                  <a:pt x="105411" y="32109"/>
                </a:lnTo>
                <a:lnTo>
                  <a:pt x="103482" y="32109"/>
                </a:lnTo>
                <a:lnTo>
                  <a:pt x="103482" y="15870"/>
                </a:lnTo>
                <a:lnTo>
                  <a:pt x="104566" y="15393"/>
                </a:lnTo>
                <a:lnTo>
                  <a:pt x="104566" y="14114"/>
                </a:lnTo>
                <a:lnTo>
                  <a:pt x="103200" y="13941"/>
                </a:lnTo>
                <a:lnTo>
                  <a:pt x="103287" y="12553"/>
                </a:lnTo>
                <a:lnTo>
                  <a:pt x="104934" y="12380"/>
                </a:lnTo>
                <a:lnTo>
                  <a:pt x="10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68"/>
          <p:cNvSpPr/>
          <p:nvPr/>
        </p:nvSpPr>
        <p:spPr>
          <a:xfrm rot="-900122">
            <a:off x="2477786" y="4005214"/>
            <a:ext cx="1733903" cy="144697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68"/>
          <p:cNvSpPr/>
          <p:nvPr/>
        </p:nvSpPr>
        <p:spPr>
          <a:xfrm>
            <a:off x="6048583" y="3443377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68"/>
          <p:cNvSpPr/>
          <p:nvPr/>
        </p:nvSpPr>
        <p:spPr>
          <a:xfrm flipH="1">
            <a:off x="-101103" y="3499252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68"/>
          <p:cNvSpPr/>
          <p:nvPr/>
        </p:nvSpPr>
        <p:spPr>
          <a:xfrm>
            <a:off x="6168405" y="245986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68"/>
          <p:cNvSpPr/>
          <p:nvPr/>
        </p:nvSpPr>
        <p:spPr>
          <a:xfrm>
            <a:off x="3228388" y="3378686"/>
            <a:ext cx="1470659" cy="40441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68"/>
          <p:cNvSpPr/>
          <p:nvPr/>
        </p:nvSpPr>
        <p:spPr>
          <a:xfrm>
            <a:off x="2320047" y="250629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68"/>
          <p:cNvGrpSpPr/>
          <p:nvPr/>
        </p:nvGrpSpPr>
        <p:grpSpPr>
          <a:xfrm flipH="1">
            <a:off x="4259901" y="3654867"/>
            <a:ext cx="583868" cy="427505"/>
            <a:chOff x="998250" y="971075"/>
            <a:chExt cx="163925" cy="120025"/>
          </a:xfrm>
        </p:grpSpPr>
        <p:sp>
          <p:nvSpPr>
            <p:cNvPr id="1369" name="Google Shape;1369;p68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8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8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8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68"/>
          <p:cNvSpPr/>
          <p:nvPr/>
        </p:nvSpPr>
        <p:spPr>
          <a:xfrm>
            <a:off x="2986692" y="2141498"/>
            <a:ext cx="150933" cy="56490"/>
          </a:xfrm>
          <a:custGeom>
            <a:avLst/>
            <a:gdLst/>
            <a:ahLst/>
            <a:cxnLst/>
            <a:rect l="l" t="t" r="r" b="b"/>
            <a:pathLst>
              <a:path w="1034" h="387" extrusionOk="0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68"/>
          <p:cNvSpPr/>
          <p:nvPr/>
        </p:nvSpPr>
        <p:spPr>
          <a:xfrm>
            <a:off x="2450104" y="2354760"/>
            <a:ext cx="142905" cy="75612"/>
          </a:xfrm>
          <a:custGeom>
            <a:avLst/>
            <a:gdLst/>
            <a:ahLst/>
            <a:cxnLst/>
            <a:rect l="l" t="t" r="r" b="b"/>
            <a:pathLst>
              <a:path w="979" h="518" extrusionOk="0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68"/>
          <p:cNvSpPr/>
          <p:nvPr/>
        </p:nvSpPr>
        <p:spPr>
          <a:xfrm>
            <a:off x="2288806" y="1654978"/>
            <a:ext cx="187863" cy="112397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68"/>
          <p:cNvSpPr/>
          <p:nvPr/>
        </p:nvSpPr>
        <p:spPr>
          <a:xfrm>
            <a:off x="2085323" y="1911302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68"/>
          <p:cNvSpPr/>
          <p:nvPr/>
        </p:nvSpPr>
        <p:spPr>
          <a:xfrm>
            <a:off x="4923069" y="2667194"/>
            <a:ext cx="223821" cy="87232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68"/>
          <p:cNvSpPr/>
          <p:nvPr/>
        </p:nvSpPr>
        <p:spPr>
          <a:xfrm>
            <a:off x="3335931" y="2280775"/>
            <a:ext cx="1071287" cy="1075569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68"/>
          <p:cNvSpPr txBox="1">
            <a:spLocks noGrp="1"/>
          </p:cNvSpPr>
          <p:nvPr>
            <p:ph type="title"/>
          </p:nvPr>
        </p:nvSpPr>
        <p:spPr>
          <a:xfrm>
            <a:off x="3929100" y="482250"/>
            <a:ext cx="450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Introduzione</a:t>
            </a:r>
            <a:endParaRPr dirty="0"/>
          </a:p>
        </p:txBody>
      </p:sp>
      <p:sp>
        <p:nvSpPr>
          <p:cNvPr id="1359" name="Google Shape;1359;p68"/>
          <p:cNvSpPr txBox="1">
            <a:spLocks noGrp="1"/>
          </p:cNvSpPr>
          <p:nvPr>
            <p:ph type="subTitle" idx="1"/>
          </p:nvPr>
        </p:nvSpPr>
        <p:spPr>
          <a:xfrm>
            <a:off x="5489550" y="1324063"/>
            <a:ext cx="2940000" cy="1807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b="1" dirty="0" smtClean="0">
                <a:latin typeface="Domine" panose="020B0604020202020204" charset="0"/>
              </a:rPr>
              <a:t>Obbiettivo</a:t>
            </a:r>
            <a:r>
              <a:rPr lang="it-IT" dirty="0" smtClean="0">
                <a:latin typeface="Domine" panose="020B0604020202020204" charset="0"/>
              </a:rPr>
              <a:t>: Riconoscere e classificare miniature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b="1" dirty="0" smtClean="0">
                <a:latin typeface="Domine" panose="020B0604020202020204" charset="0"/>
              </a:rPr>
              <a:t>Librerie</a:t>
            </a:r>
            <a:r>
              <a:rPr lang="it-IT" dirty="0" smtClean="0">
                <a:latin typeface="Domine" panose="020B0604020202020204" charset="0"/>
              </a:rPr>
              <a:t>: </a:t>
            </a:r>
            <a:r>
              <a:rPr lang="it-IT" dirty="0" err="1" smtClean="0">
                <a:latin typeface="Domine" panose="020B0604020202020204" charset="0"/>
              </a:rPr>
              <a:t>Numpy</a:t>
            </a:r>
            <a:r>
              <a:rPr lang="it-IT" dirty="0" smtClean="0">
                <a:latin typeface="Domine" panose="020B0604020202020204" charset="0"/>
              </a:rPr>
              <a:t>, </a:t>
            </a:r>
            <a:r>
              <a:rPr lang="it-IT" dirty="0" err="1" smtClean="0">
                <a:latin typeface="Domine" panose="020B0604020202020204" charset="0"/>
              </a:rPr>
              <a:t>OpenCV</a:t>
            </a:r>
            <a:r>
              <a:rPr lang="it-IT" dirty="0" smtClean="0">
                <a:latin typeface="Domine" panose="020B0604020202020204" charset="0"/>
              </a:rPr>
              <a:t>, </a:t>
            </a:r>
            <a:r>
              <a:rPr lang="it-IT" dirty="0" err="1" smtClean="0">
                <a:latin typeface="Domine" panose="020B0604020202020204" charset="0"/>
              </a:rPr>
              <a:t>Pytorch</a:t>
            </a:r>
            <a:r>
              <a:rPr lang="it-IT" dirty="0" smtClean="0">
                <a:latin typeface="Domine" panose="020B0604020202020204" charset="0"/>
              </a:rPr>
              <a:t>, </a:t>
            </a:r>
            <a:r>
              <a:rPr lang="it-IT" dirty="0" err="1" smtClean="0">
                <a:latin typeface="Domine" panose="020B0604020202020204" charset="0"/>
              </a:rPr>
              <a:t>roboflow</a:t>
            </a:r>
            <a:endParaRPr lang="it-IT" b="1" dirty="0">
              <a:latin typeface="Domine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b="1" dirty="0" smtClean="0">
                <a:latin typeface="Domine" panose="020B0604020202020204" charset="0"/>
              </a:rPr>
              <a:t>Modello</a:t>
            </a:r>
            <a:r>
              <a:rPr lang="it-IT" dirty="0" smtClean="0">
                <a:latin typeface="Domine" panose="020B0604020202020204" charset="0"/>
              </a:rPr>
              <a:t>: YOLOv5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1345" name="Google Shape;1345;p67"/>
          <p:cNvSpPr txBox="1">
            <a:spLocks noGrp="1"/>
          </p:cNvSpPr>
          <p:nvPr>
            <p:ph type="title"/>
          </p:nvPr>
        </p:nvSpPr>
        <p:spPr>
          <a:xfrm>
            <a:off x="3269268" y="2934032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</a:t>
            </a:r>
            <a:endParaRPr dirty="0"/>
          </a:p>
        </p:txBody>
      </p:sp>
      <p:sp>
        <p:nvSpPr>
          <p:cNvPr id="1347" name="Google Shape;1347;p67"/>
          <p:cNvSpPr txBox="1">
            <a:spLocks noGrp="1"/>
          </p:cNvSpPr>
          <p:nvPr>
            <p:ph type="title" idx="2"/>
          </p:nvPr>
        </p:nvSpPr>
        <p:spPr>
          <a:xfrm>
            <a:off x="4238187" y="198924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/>
          <p:cNvSpPr>
            <a:spLocks noGrp="1"/>
          </p:cNvSpPr>
          <p:nvPr>
            <p:ph type="subTitle" idx="1"/>
          </p:nvPr>
        </p:nvSpPr>
        <p:spPr>
          <a:xfrm>
            <a:off x="1182901" y="2130039"/>
            <a:ext cx="2907600" cy="398100"/>
          </a:xfrm>
        </p:spPr>
        <p:txBody>
          <a:bodyPr/>
          <a:lstStyle/>
          <a:p>
            <a:pPr algn="ctr"/>
            <a:r>
              <a:rPr lang="it-IT" dirty="0" smtClean="0"/>
              <a:t>Strumenti Utilizzati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3"/>
          </p:nvPr>
        </p:nvSpPr>
        <p:spPr>
          <a:xfrm>
            <a:off x="1182901" y="2528138"/>
            <a:ext cx="2907600" cy="19053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1200" b="1" dirty="0" smtClean="0">
                <a:latin typeface="Domine" panose="020B0604020202020204" charset="0"/>
              </a:rPr>
              <a:t>Image </a:t>
            </a:r>
            <a:r>
              <a:rPr lang="it-IT" sz="1200" b="1" dirty="0" err="1" smtClean="0">
                <a:latin typeface="Domine" panose="020B0604020202020204" charset="0"/>
              </a:rPr>
              <a:t>Labeling</a:t>
            </a:r>
            <a:r>
              <a:rPr lang="it-IT" sz="1200" dirty="0" smtClean="0">
                <a:latin typeface="Domine" panose="020B0604020202020204" charset="0"/>
              </a:rPr>
              <a:t>: consente di etichettare facilmente gli oggetti di interesse nelle immagini, assegnando un’etichetta.</a:t>
            </a:r>
            <a:endParaRPr lang="it-IT" sz="1200" dirty="0">
              <a:latin typeface="Domine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200" b="1" dirty="0" smtClean="0">
                <a:latin typeface="Domine" panose="020B0604020202020204" charset="0"/>
              </a:rPr>
              <a:t>Data Generation</a:t>
            </a:r>
            <a:r>
              <a:rPr lang="it-IT" sz="1200" dirty="0" smtClean="0">
                <a:latin typeface="Domine" panose="020B0604020202020204" charset="0"/>
              </a:rPr>
              <a:t>: offre strumenti per il </a:t>
            </a:r>
            <a:r>
              <a:rPr lang="it-IT" sz="1200" dirty="0" err="1" smtClean="0">
                <a:latin typeface="Domine" panose="020B0604020202020204" charset="0"/>
              </a:rPr>
              <a:t>preprocessing</a:t>
            </a:r>
            <a:r>
              <a:rPr lang="it-IT" sz="1200" dirty="0" smtClean="0">
                <a:latin typeface="Domine" panose="020B0604020202020204" charset="0"/>
              </a:rPr>
              <a:t> dei dati e per la generazione di immagini tramite data </a:t>
            </a:r>
            <a:r>
              <a:rPr lang="it-IT" sz="1200" dirty="0" err="1" smtClean="0">
                <a:latin typeface="Domine" panose="020B0604020202020204" charset="0"/>
              </a:rPr>
              <a:t>augmentation</a:t>
            </a:r>
            <a:r>
              <a:rPr lang="it-IT" sz="1200" dirty="0" smtClean="0">
                <a:latin typeface="Domine" panose="020B0604020202020204" charset="0"/>
              </a:rPr>
              <a:t>.</a:t>
            </a:r>
            <a:endParaRPr lang="it-IT" sz="1200" b="1" dirty="0" smtClean="0">
              <a:latin typeface="Domine" panose="020B0604020202020204" charset="0"/>
            </a:endParaRP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Roboflow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1182901" y="1017725"/>
            <a:ext cx="7252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Domine" panose="020B0604020202020204" charset="0"/>
              </a:rPr>
              <a:t>Roboflow</a:t>
            </a:r>
            <a:r>
              <a:rPr lang="it-IT" dirty="0">
                <a:latin typeface="Domine" panose="020B0604020202020204" charset="0"/>
              </a:rPr>
              <a:t> è una piattaforma online che fornisce strumenti per la preparazione e il miglioramento di </a:t>
            </a:r>
            <a:r>
              <a:rPr lang="it-IT" dirty="0" err="1">
                <a:latin typeface="Domine" panose="020B0604020202020204" charset="0"/>
              </a:rPr>
              <a:t>dataset</a:t>
            </a:r>
            <a:r>
              <a:rPr lang="it-IT" dirty="0">
                <a:latin typeface="Domine" panose="020B0604020202020204" charset="0"/>
              </a:rPr>
              <a:t> per l'addestramento di modelli di </a:t>
            </a:r>
            <a:r>
              <a:rPr lang="it-IT" dirty="0" err="1">
                <a:latin typeface="Domine" panose="020B0604020202020204" charset="0"/>
              </a:rPr>
              <a:t>deep</a:t>
            </a:r>
            <a:r>
              <a:rPr lang="it-IT" dirty="0">
                <a:latin typeface="Domine" panose="020B0604020202020204" charset="0"/>
              </a:rPr>
              <a:t> </a:t>
            </a:r>
            <a:r>
              <a:rPr lang="it-IT" dirty="0" err="1" smtClean="0">
                <a:latin typeface="Domine" panose="020B0604020202020204" charset="0"/>
              </a:rPr>
              <a:t>learning</a:t>
            </a:r>
            <a:r>
              <a:rPr lang="it-IT" dirty="0" smtClean="0">
                <a:latin typeface="Domine" panose="020B0604020202020204" charset="0"/>
              </a:rPr>
              <a:t>, in particolare per applicazioni di computer </a:t>
            </a:r>
            <a:r>
              <a:rPr lang="it-IT" dirty="0" err="1" smtClean="0">
                <a:latin typeface="Domine" panose="020B0604020202020204" charset="0"/>
              </a:rPr>
              <a:t>vision</a:t>
            </a:r>
            <a:r>
              <a:rPr lang="it-IT" dirty="0" smtClean="0">
                <a:latin typeface="Domine" panose="020B0604020202020204" charset="0"/>
              </a:rPr>
              <a:t>.</a:t>
            </a:r>
            <a:endParaRPr lang="it-IT" dirty="0">
              <a:latin typeface="Domine" panose="020B060402020202020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45" y="1626193"/>
            <a:ext cx="3259436" cy="325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6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Image </a:t>
            </a:r>
            <a:r>
              <a:rPr lang="it-IT" dirty="0" err="1" smtClean="0"/>
              <a:t>Labeling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76" y="1201648"/>
            <a:ext cx="3400124" cy="182933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030984"/>
            <a:ext cx="3408655" cy="1833927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572000" y="1854706"/>
            <a:ext cx="340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Domine" panose="020B0604020202020204" charset="0"/>
              </a:rPr>
              <a:t>Con l’editor è possibile tracciare le </a:t>
            </a:r>
            <a:r>
              <a:rPr lang="it-IT" dirty="0" err="1" smtClean="0">
                <a:latin typeface="Domine" panose="020B0604020202020204" charset="0"/>
              </a:rPr>
              <a:t>bounding</a:t>
            </a:r>
            <a:r>
              <a:rPr lang="it-IT" dirty="0" smtClean="0">
                <a:latin typeface="Domine" panose="020B0604020202020204" charset="0"/>
              </a:rPr>
              <a:t> box intorno alle miniature.</a:t>
            </a:r>
            <a:endParaRPr lang="it-IT" dirty="0">
              <a:latin typeface="Domine" panose="020B060402020202020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171876" y="3686337"/>
            <a:ext cx="340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smtClean="0">
                <a:latin typeface="Domine" panose="020B0604020202020204" charset="0"/>
              </a:rPr>
              <a:t>È inoltre possibile assegnare un’etichetta ad ogni </a:t>
            </a:r>
            <a:r>
              <a:rPr lang="it-IT" dirty="0" err="1" smtClean="0">
                <a:latin typeface="Domine" panose="020B0604020202020204" charset="0"/>
              </a:rPr>
              <a:t>bounding</a:t>
            </a:r>
            <a:r>
              <a:rPr lang="it-IT" dirty="0" smtClean="0">
                <a:latin typeface="Domine" panose="020B0604020202020204" charset="0"/>
              </a:rPr>
              <a:t> box.</a:t>
            </a:r>
            <a:endParaRPr lang="it-IT" dirty="0">
              <a:latin typeface="Dom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3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Preprocessing</a:t>
            </a:r>
            <a:r>
              <a:rPr lang="it-IT" dirty="0" smtClean="0"/>
              <a:t> &amp; Data </a:t>
            </a:r>
            <a:r>
              <a:rPr lang="it-IT" dirty="0" err="1" smtClean="0"/>
              <a:t>Augmentation</a:t>
            </a:r>
            <a:endParaRPr lang="it-IT" dirty="0"/>
          </a:p>
        </p:txBody>
      </p:sp>
      <p:sp>
        <p:nvSpPr>
          <p:cNvPr id="4" name="Sottotitolo 1"/>
          <p:cNvSpPr txBox="1">
            <a:spLocks/>
          </p:cNvSpPr>
          <p:nvPr/>
        </p:nvSpPr>
        <p:spPr>
          <a:xfrm>
            <a:off x="980940" y="1367724"/>
            <a:ext cx="2907600" cy="398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b="1" dirty="0" err="1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Preprocessing</a:t>
            </a:r>
            <a:endParaRPr lang="it-IT"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5" name="Sottotitolo 1"/>
          <p:cNvSpPr txBox="1">
            <a:spLocks/>
          </p:cNvSpPr>
          <p:nvPr/>
        </p:nvSpPr>
        <p:spPr>
          <a:xfrm>
            <a:off x="5003831" y="1367724"/>
            <a:ext cx="2907600" cy="398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Data </a:t>
            </a:r>
            <a:r>
              <a:rPr lang="it-IT" sz="2000" b="1" dirty="0" err="1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Augmentation</a:t>
            </a:r>
            <a:endParaRPr lang="it-IT"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830468"/>
            <a:ext cx="3429479" cy="914528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20000" y="2805546"/>
            <a:ext cx="3429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Domine" panose="020B0604020202020204" charset="0"/>
              </a:rPr>
              <a:t>L’unico </a:t>
            </a:r>
            <a:r>
              <a:rPr lang="it-IT" sz="1200" dirty="0" err="1" smtClean="0">
                <a:latin typeface="Domine" panose="020B0604020202020204" charset="0"/>
              </a:rPr>
              <a:t>step</a:t>
            </a:r>
            <a:r>
              <a:rPr lang="it-IT" sz="1200" dirty="0" smtClean="0">
                <a:latin typeface="Domine" panose="020B0604020202020204" charset="0"/>
              </a:rPr>
              <a:t> di </a:t>
            </a:r>
            <a:r>
              <a:rPr lang="it-IT" sz="1200" dirty="0" err="1" smtClean="0">
                <a:latin typeface="Domine" panose="020B0604020202020204" charset="0"/>
              </a:rPr>
              <a:t>preprocessing</a:t>
            </a:r>
            <a:r>
              <a:rPr lang="it-IT" sz="1200" dirty="0" smtClean="0">
                <a:latin typeface="Domine" panose="020B0604020202020204" charset="0"/>
              </a:rPr>
              <a:t> necessario era il ridimensionamento delle immagini in formato 640x640 </a:t>
            </a:r>
            <a:r>
              <a:rPr lang="it-IT" sz="1200" dirty="0" err="1" smtClean="0">
                <a:latin typeface="Domine" panose="020B0604020202020204" charset="0"/>
              </a:rPr>
              <a:t>px</a:t>
            </a:r>
            <a:r>
              <a:rPr lang="it-IT" sz="1200" dirty="0" smtClean="0">
                <a:latin typeface="Domine" panose="020B0604020202020204" charset="0"/>
              </a:rPr>
              <a:t> per addestrare YOLOv5.</a:t>
            </a:r>
            <a:endParaRPr lang="it-IT" sz="1200" dirty="0">
              <a:latin typeface="Domine" panose="020B060402020202020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67" y="1830468"/>
            <a:ext cx="3071128" cy="2213606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824655" y="4044074"/>
            <a:ext cx="3429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Domine" panose="020B0604020202020204" charset="0"/>
              </a:rPr>
              <a:t>I passi di </a:t>
            </a:r>
            <a:r>
              <a:rPr lang="it-IT" sz="1200" dirty="0" err="1" smtClean="0">
                <a:latin typeface="Domine" panose="020B0604020202020204" charset="0"/>
              </a:rPr>
              <a:t>augmentation</a:t>
            </a:r>
            <a:r>
              <a:rPr lang="it-IT" sz="1200" dirty="0" smtClean="0">
                <a:latin typeface="Domine" panose="020B0604020202020204" charset="0"/>
              </a:rPr>
              <a:t> sono stati molteplici per ridurre l’</a:t>
            </a:r>
            <a:r>
              <a:rPr lang="it-IT" sz="1200" dirty="0" err="1" smtClean="0">
                <a:latin typeface="Domine" panose="020B0604020202020204" charset="0"/>
              </a:rPr>
              <a:t>overfitting</a:t>
            </a:r>
            <a:r>
              <a:rPr lang="it-IT" sz="1200" dirty="0" smtClean="0">
                <a:latin typeface="Domine" panose="020B0604020202020204" charset="0"/>
              </a:rPr>
              <a:t>.</a:t>
            </a:r>
            <a:endParaRPr lang="it-IT" sz="1200" dirty="0">
              <a:latin typeface="Dom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2"/>
          </p:nvPr>
        </p:nvSpPr>
        <p:spPr>
          <a:xfrm>
            <a:off x="5517554" y="2074852"/>
            <a:ext cx="2907600" cy="398100"/>
          </a:xfrm>
        </p:spPr>
        <p:txBody>
          <a:bodyPr/>
          <a:lstStyle/>
          <a:p>
            <a:r>
              <a:rPr lang="it-IT" dirty="0" smtClean="0"/>
              <a:t>Etichette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4"/>
          </p:nvPr>
        </p:nvSpPr>
        <p:spPr>
          <a:xfrm>
            <a:off x="5517554" y="2472951"/>
            <a:ext cx="2907600" cy="19208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1200" dirty="0" err="1" smtClean="0"/>
              <a:t>aarakocra</a:t>
            </a:r>
            <a:r>
              <a:rPr lang="it-IT" sz="1200" dirty="0" smtClean="0"/>
              <a:t> (19)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 err="1" smtClean="0"/>
              <a:t>aberration</a:t>
            </a:r>
            <a:r>
              <a:rPr lang="it-IT" sz="1200" dirty="0" smtClean="0"/>
              <a:t> (41)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 err="1" smtClean="0"/>
              <a:t>angel</a:t>
            </a:r>
            <a:r>
              <a:rPr lang="it-IT" sz="1200" dirty="0" smtClean="0"/>
              <a:t> (3)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 smtClean="0"/>
              <a:t>dragon (45)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 err="1" smtClean="0"/>
              <a:t>elemental</a:t>
            </a:r>
            <a:r>
              <a:rPr lang="it-IT" sz="1200" dirty="0" smtClean="0"/>
              <a:t> (41)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 smtClean="0"/>
              <a:t>genie (16)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 err="1" smtClean="0"/>
              <a:t>humanoid</a:t>
            </a:r>
            <a:r>
              <a:rPr lang="it-IT" sz="1200" dirty="0" smtClean="0"/>
              <a:t> (114)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 err="1" smtClean="0"/>
              <a:t>monstrosity</a:t>
            </a:r>
            <a:r>
              <a:rPr lang="it-IT" sz="1200" dirty="0" smtClean="0"/>
              <a:t> (38)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 err="1" smtClean="0"/>
              <a:t>smallhumanoid</a:t>
            </a:r>
            <a:r>
              <a:rPr lang="it-IT" sz="1200" dirty="0" smtClean="0"/>
              <a:t> (26)</a:t>
            </a: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Dataset</a:t>
            </a:r>
            <a:r>
              <a:rPr lang="it-IT" dirty="0" smtClean="0"/>
              <a:t> Finale</a:t>
            </a:r>
            <a:endParaRPr lang="it-IT" dirty="0"/>
          </a:p>
        </p:txBody>
      </p:sp>
      <p:sp>
        <p:nvSpPr>
          <p:cNvPr id="7" name="Google Shape;4030;p129"/>
          <p:cNvSpPr/>
          <p:nvPr/>
        </p:nvSpPr>
        <p:spPr>
          <a:xfrm>
            <a:off x="2300392" y="2685852"/>
            <a:ext cx="162600" cy="16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4031;p129"/>
          <p:cNvSpPr/>
          <p:nvPr/>
        </p:nvSpPr>
        <p:spPr>
          <a:xfrm>
            <a:off x="2526038" y="2685852"/>
            <a:ext cx="162600" cy="16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Google Shape;4032;p129"/>
          <p:cNvSpPr/>
          <p:nvPr/>
        </p:nvSpPr>
        <p:spPr>
          <a:xfrm>
            <a:off x="2751684" y="2685852"/>
            <a:ext cx="162600" cy="16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Google Shape;4033;p129"/>
          <p:cNvSpPr/>
          <p:nvPr/>
        </p:nvSpPr>
        <p:spPr>
          <a:xfrm>
            <a:off x="2977330" y="268585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034;p129"/>
          <p:cNvSpPr/>
          <p:nvPr/>
        </p:nvSpPr>
        <p:spPr>
          <a:xfrm>
            <a:off x="3202975" y="268585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35;p129"/>
          <p:cNvSpPr/>
          <p:nvPr/>
        </p:nvSpPr>
        <p:spPr>
          <a:xfrm>
            <a:off x="2300392" y="3130797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036;p129"/>
          <p:cNvSpPr/>
          <p:nvPr/>
        </p:nvSpPr>
        <p:spPr>
          <a:xfrm>
            <a:off x="2526038" y="3130798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037;p129"/>
          <p:cNvSpPr/>
          <p:nvPr/>
        </p:nvSpPr>
        <p:spPr>
          <a:xfrm>
            <a:off x="2751684" y="3130798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038;p129"/>
          <p:cNvSpPr/>
          <p:nvPr/>
        </p:nvSpPr>
        <p:spPr>
          <a:xfrm>
            <a:off x="2977330" y="3130798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039;p129"/>
          <p:cNvSpPr/>
          <p:nvPr/>
        </p:nvSpPr>
        <p:spPr>
          <a:xfrm>
            <a:off x="3202975" y="3130798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040;p129"/>
          <p:cNvSpPr/>
          <p:nvPr/>
        </p:nvSpPr>
        <p:spPr>
          <a:xfrm>
            <a:off x="2300392" y="357574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4041;p129"/>
          <p:cNvSpPr/>
          <p:nvPr/>
        </p:nvSpPr>
        <p:spPr>
          <a:xfrm>
            <a:off x="2526038" y="357574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4042;p129"/>
          <p:cNvSpPr/>
          <p:nvPr/>
        </p:nvSpPr>
        <p:spPr>
          <a:xfrm>
            <a:off x="2751684" y="357574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043;p129"/>
          <p:cNvSpPr/>
          <p:nvPr/>
        </p:nvSpPr>
        <p:spPr>
          <a:xfrm>
            <a:off x="2977330" y="357574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044;p129"/>
          <p:cNvSpPr/>
          <p:nvPr/>
        </p:nvSpPr>
        <p:spPr>
          <a:xfrm>
            <a:off x="3202975" y="357574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045;p129"/>
          <p:cNvSpPr/>
          <p:nvPr/>
        </p:nvSpPr>
        <p:spPr>
          <a:xfrm>
            <a:off x="1397809" y="2685852"/>
            <a:ext cx="162600" cy="16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046;p129"/>
          <p:cNvSpPr/>
          <p:nvPr/>
        </p:nvSpPr>
        <p:spPr>
          <a:xfrm>
            <a:off x="1623455" y="2685852"/>
            <a:ext cx="162600" cy="16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4047;p129"/>
          <p:cNvSpPr/>
          <p:nvPr/>
        </p:nvSpPr>
        <p:spPr>
          <a:xfrm>
            <a:off x="1849101" y="2685852"/>
            <a:ext cx="162600" cy="16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" name="Google Shape;4048;p129"/>
          <p:cNvSpPr/>
          <p:nvPr/>
        </p:nvSpPr>
        <p:spPr>
          <a:xfrm>
            <a:off x="2074746" y="2685852"/>
            <a:ext cx="162600" cy="16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Google Shape;4049;p129"/>
          <p:cNvSpPr/>
          <p:nvPr/>
        </p:nvSpPr>
        <p:spPr>
          <a:xfrm>
            <a:off x="1397809" y="3130798"/>
            <a:ext cx="162600" cy="16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050;p129"/>
          <p:cNvSpPr/>
          <p:nvPr/>
        </p:nvSpPr>
        <p:spPr>
          <a:xfrm>
            <a:off x="1623455" y="3130798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Google Shape;4051;p129"/>
          <p:cNvSpPr/>
          <p:nvPr/>
        </p:nvSpPr>
        <p:spPr>
          <a:xfrm>
            <a:off x="1849101" y="3130798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" name="Google Shape;4052;p129"/>
          <p:cNvSpPr/>
          <p:nvPr/>
        </p:nvSpPr>
        <p:spPr>
          <a:xfrm>
            <a:off x="2074746" y="3130798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053;p129"/>
          <p:cNvSpPr/>
          <p:nvPr/>
        </p:nvSpPr>
        <p:spPr>
          <a:xfrm>
            <a:off x="1397809" y="3575742"/>
            <a:ext cx="162600" cy="16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054;p129"/>
          <p:cNvSpPr/>
          <p:nvPr/>
        </p:nvSpPr>
        <p:spPr>
          <a:xfrm>
            <a:off x="1623455" y="357574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Google Shape;4055;p129"/>
          <p:cNvSpPr/>
          <p:nvPr/>
        </p:nvSpPr>
        <p:spPr>
          <a:xfrm>
            <a:off x="1849101" y="357574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Google Shape;4056;p129"/>
          <p:cNvSpPr/>
          <p:nvPr/>
        </p:nvSpPr>
        <p:spPr>
          <a:xfrm>
            <a:off x="2074746" y="3575742"/>
            <a:ext cx="162600" cy="16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4" name="Google Shape;4057;p129"/>
          <p:cNvGrpSpPr/>
          <p:nvPr/>
        </p:nvGrpSpPr>
        <p:grpSpPr>
          <a:xfrm>
            <a:off x="3547209" y="3518391"/>
            <a:ext cx="337217" cy="368298"/>
            <a:chOff x="-1523200" y="1370450"/>
            <a:chExt cx="682350" cy="745241"/>
          </a:xfrm>
          <a:solidFill>
            <a:srgbClr val="7030A0"/>
          </a:solidFill>
        </p:grpSpPr>
        <p:sp>
          <p:nvSpPr>
            <p:cNvPr id="35" name="Google Shape;4058;p129"/>
            <p:cNvSpPr/>
            <p:nvPr/>
          </p:nvSpPr>
          <p:spPr>
            <a:xfrm>
              <a:off x="-1422010" y="1370450"/>
              <a:ext cx="393422" cy="351780"/>
            </a:xfrm>
            <a:custGeom>
              <a:avLst/>
              <a:gdLst/>
              <a:ahLst/>
              <a:cxnLst/>
              <a:rect l="l" t="t" r="r" b="b"/>
              <a:pathLst>
                <a:path w="43460" h="38860" extrusionOk="0">
                  <a:moveTo>
                    <a:pt x="12258" y="0"/>
                  </a:moveTo>
                  <a:cubicBezTo>
                    <a:pt x="8599" y="0"/>
                    <a:pt x="4528" y="288"/>
                    <a:pt x="0" y="945"/>
                  </a:cubicBezTo>
                  <a:cubicBezTo>
                    <a:pt x="0" y="945"/>
                    <a:pt x="14913" y="4880"/>
                    <a:pt x="14863" y="8965"/>
                  </a:cubicBezTo>
                  <a:cubicBezTo>
                    <a:pt x="14813" y="13050"/>
                    <a:pt x="7745" y="18188"/>
                    <a:pt x="7745" y="18188"/>
                  </a:cubicBezTo>
                  <a:cubicBezTo>
                    <a:pt x="7745" y="18188"/>
                    <a:pt x="10796" y="17721"/>
                    <a:pt x="14151" y="17721"/>
                  </a:cubicBezTo>
                  <a:cubicBezTo>
                    <a:pt x="17657" y="17721"/>
                    <a:pt x="21495" y="18231"/>
                    <a:pt x="22532" y="20319"/>
                  </a:cubicBezTo>
                  <a:cubicBezTo>
                    <a:pt x="24562" y="24379"/>
                    <a:pt x="19148" y="32800"/>
                    <a:pt x="19148" y="32800"/>
                  </a:cubicBezTo>
                  <a:cubicBezTo>
                    <a:pt x="19148" y="32800"/>
                    <a:pt x="22220" y="31726"/>
                    <a:pt x="25591" y="31726"/>
                  </a:cubicBezTo>
                  <a:cubicBezTo>
                    <a:pt x="28549" y="31726"/>
                    <a:pt x="31738" y="32553"/>
                    <a:pt x="33284" y="35657"/>
                  </a:cubicBezTo>
                  <a:cubicBezTo>
                    <a:pt x="34500" y="38090"/>
                    <a:pt x="35920" y="38859"/>
                    <a:pt x="37229" y="38859"/>
                  </a:cubicBezTo>
                  <a:cubicBezTo>
                    <a:pt x="39480" y="38859"/>
                    <a:pt x="41404" y="36584"/>
                    <a:pt x="41404" y="36584"/>
                  </a:cubicBezTo>
                  <a:cubicBezTo>
                    <a:pt x="38096" y="34003"/>
                    <a:pt x="35113" y="28790"/>
                    <a:pt x="35865" y="26158"/>
                  </a:cubicBezTo>
                  <a:cubicBezTo>
                    <a:pt x="36642" y="23527"/>
                    <a:pt x="37670" y="17787"/>
                    <a:pt x="43459" y="14629"/>
                  </a:cubicBezTo>
                  <a:cubicBezTo>
                    <a:pt x="43459" y="14629"/>
                    <a:pt x="38332" y="0"/>
                    <a:pt x="122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9;p129"/>
            <p:cNvSpPr/>
            <p:nvPr/>
          </p:nvSpPr>
          <p:spPr>
            <a:xfrm>
              <a:off x="-1035625" y="1475678"/>
              <a:ext cx="59674" cy="45815"/>
            </a:xfrm>
            <a:custGeom>
              <a:avLst/>
              <a:gdLst/>
              <a:ahLst/>
              <a:cxnLst/>
              <a:rect l="l" t="t" r="r" b="b"/>
              <a:pathLst>
                <a:path w="6592" h="5061" extrusionOk="0">
                  <a:moveTo>
                    <a:pt x="3302" y="1"/>
                  </a:moveTo>
                  <a:cubicBezTo>
                    <a:pt x="2467" y="1"/>
                    <a:pt x="1390" y="379"/>
                    <a:pt x="0" y="1426"/>
                  </a:cubicBezTo>
                  <a:lnTo>
                    <a:pt x="777" y="3005"/>
                  </a:lnTo>
                  <a:cubicBezTo>
                    <a:pt x="1065" y="2869"/>
                    <a:pt x="1330" y="2814"/>
                    <a:pt x="1570" y="2814"/>
                  </a:cubicBezTo>
                  <a:cubicBezTo>
                    <a:pt x="2564" y="2814"/>
                    <a:pt x="3133" y="3757"/>
                    <a:pt x="3133" y="3757"/>
                  </a:cubicBezTo>
                  <a:cubicBezTo>
                    <a:pt x="3133" y="3757"/>
                    <a:pt x="3462" y="4012"/>
                    <a:pt x="3797" y="4012"/>
                  </a:cubicBezTo>
                  <a:cubicBezTo>
                    <a:pt x="3896" y="4012"/>
                    <a:pt x="3994" y="3990"/>
                    <a:pt x="4086" y="3933"/>
                  </a:cubicBezTo>
                  <a:cubicBezTo>
                    <a:pt x="4086" y="3933"/>
                    <a:pt x="4863" y="4484"/>
                    <a:pt x="4787" y="4985"/>
                  </a:cubicBezTo>
                  <a:cubicBezTo>
                    <a:pt x="4787" y="4985"/>
                    <a:pt x="5213" y="4158"/>
                    <a:pt x="4562" y="3732"/>
                  </a:cubicBezTo>
                  <a:cubicBezTo>
                    <a:pt x="4562" y="3732"/>
                    <a:pt x="4913" y="3431"/>
                    <a:pt x="3509" y="2454"/>
                  </a:cubicBezTo>
                  <a:lnTo>
                    <a:pt x="3509" y="2454"/>
                  </a:lnTo>
                  <a:cubicBezTo>
                    <a:pt x="3509" y="2454"/>
                    <a:pt x="4913" y="2930"/>
                    <a:pt x="5088" y="3607"/>
                  </a:cubicBezTo>
                  <a:cubicBezTo>
                    <a:pt x="5204" y="4052"/>
                    <a:pt x="5395" y="4129"/>
                    <a:pt x="5513" y="4129"/>
                  </a:cubicBezTo>
                  <a:cubicBezTo>
                    <a:pt x="5574" y="4129"/>
                    <a:pt x="5614" y="4108"/>
                    <a:pt x="5614" y="4108"/>
                  </a:cubicBezTo>
                  <a:cubicBezTo>
                    <a:pt x="5614" y="4108"/>
                    <a:pt x="5865" y="4609"/>
                    <a:pt x="5640" y="5060"/>
                  </a:cubicBezTo>
                  <a:cubicBezTo>
                    <a:pt x="5640" y="5060"/>
                    <a:pt x="6166" y="4960"/>
                    <a:pt x="6041" y="4133"/>
                  </a:cubicBezTo>
                  <a:cubicBezTo>
                    <a:pt x="6041" y="4133"/>
                    <a:pt x="6592" y="3933"/>
                    <a:pt x="5990" y="3081"/>
                  </a:cubicBezTo>
                  <a:cubicBezTo>
                    <a:pt x="5990" y="3081"/>
                    <a:pt x="6416" y="2905"/>
                    <a:pt x="6141" y="2529"/>
                  </a:cubicBezTo>
                  <a:cubicBezTo>
                    <a:pt x="5945" y="2262"/>
                    <a:pt x="5345" y="1"/>
                    <a:pt x="33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0;p129"/>
            <p:cNvSpPr/>
            <p:nvPr/>
          </p:nvSpPr>
          <p:spPr>
            <a:xfrm>
              <a:off x="-1192407" y="1744125"/>
              <a:ext cx="163823" cy="237094"/>
            </a:xfrm>
            <a:custGeom>
              <a:avLst/>
              <a:gdLst/>
              <a:ahLst/>
              <a:cxnLst/>
              <a:rect l="l" t="t" r="r" b="b"/>
              <a:pathLst>
                <a:path w="18097" h="26191" extrusionOk="0">
                  <a:moveTo>
                    <a:pt x="14707" y="0"/>
                  </a:moveTo>
                  <a:cubicBezTo>
                    <a:pt x="13528" y="0"/>
                    <a:pt x="12103" y="477"/>
                    <a:pt x="10828" y="1873"/>
                  </a:cubicBezTo>
                  <a:cubicBezTo>
                    <a:pt x="8171" y="4805"/>
                    <a:pt x="9876" y="7712"/>
                    <a:pt x="8347" y="10194"/>
                  </a:cubicBezTo>
                  <a:cubicBezTo>
                    <a:pt x="6818" y="12650"/>
                    <a:pt x="4838" y="12700"/>
                    <a:pt x="4838" y="12700"/>
                  </a:cubicBezTo>
                  <a:cubicBezTo>
                    <a:pt x="5440" y="14504"/>
                    <a:pt x="3485" y="16936"/>
                    <a:pt x="3485" y="16936"/>
                  </a:cubicBezTo>
                  <a:cubicBezTo>
                    <a:pt x="3485" y="16936"/>
                    <a:pt x="2257" y="17412"/>
                    <a:pt x="2582" y="19041"/>
                  </a:cubicBezTo>
                  <a:cubicBezTo>
                    <a:pt x="2908" y="20695"/>
                    <a:pt x="1705" y="20545"/>
                    <a:pt x="1705" y="21296"/>
                  </a:cubicBezTo>
                  <a:cubicBezTo>
                    <a:pt x="1705" y="22001"/>
                    <a:pt x="207" y="22023"/>
                    <a:pt x="20" y="22023"/>
                  </a:cubicBezTo>
                  <a:cubicBezTo>
                    <a:pt x="8" y="22023"/>
                    <a:pt x="1" y="22023"/>
                    <a:pt x="1" y="22023"/>
                  </a:cubicBezTo>
                  <a:lnTo>
                    <a:pt x="1" y="22023"/>
                  </a:lnTo>
                  <a:cubicBezTo>
                    <a:pt x="452" y="22399"/>
                    <a:pt x="2156" y="22399"/>
                    <a:pt x="2156" y="22399"/>
                  </a:cubicBezTo>
                  <a:cubicBezTo>
                    <a:pt x="2056" y="22800"/>
                    <a:pt x="51" y="23251"/>
                    <a:pt x="51" y="23251"/>
                  </a:cubicBezTo>
                  <a:cubicBezTo>
                    <a:pt x="978" y="23627"/>
                    <a:pt x="2407" y="23627"/>
                    <a:pt x="2407" y="23627"/>
                  </a:cubicBezTo>
                  <a:cubicBezTo>
                    <a:pt x="2106" y="24179"/>
                    <a:pt x="101" y="24880"/>
                    <a:pt x="101" y="24880"/>
                  </a:cubicBezTo>
                  <a:cubicBezTo>
                    <a:pt x="450" y="25082"/>
                    <a:pt x="831" y="25152"/>
                    <a:pt x="1189" y="25152"/>
                  </a:cubicBezTo>
                  <a:cubicBezTo>
                    <a:pt x="1990" y="25152"/>
                    <a:pt x="2683" y="24805"/>
                    <a:pt x="2683" y="24805"/>
                  </a:cubicBezTo>
                  <a:lnTo>
                    <a:pt x="2683" y="24805"/>
                  </a:lnTo>
                  <a:cubicBezTo>
                    <a:pt x="2582" y="25457"/>
                    <a:pt x="1104" y="26134"/>
                    <a:pt x="1104" y="26134"/>
                  </a:cubicBezTo>
                  <a:cubicBezTo>
                    <a:pt x="1331" y="26172"/>
                    <a:pt x="1545" y="26190"/>
                    <a:pt x="1745" y="26190"/>
                  </a:cubicBezTo>
                  <a:cubicBezTo>
                    <a:pt x="4149" y="26190"/>
                    <a:pt x="4695" y="23566"/>
                    <a:pt x="5690" y="21923"/>
                  </a:cubicBezTo>
                  <a:cubicBezTo>
                    <a:pt x="6743" y="20119"/>
                    <a:pt x="6242" y="19166"/>
                    <a:pt x="6242" y="19166"/>
                  </a:cubicBezTo>
                  <a:cubicBezTo>
                    <a:pt x="7244" y="16359"/>
                    <a:pt x="10903" y="13076"/>
                    <a:pt x="12557" y="12900"/>
                  </a:cubicBezTo>
                  <a:cubicBezTo>
                    <a:pt x="14039" y="12746"/>
                    <a:pt x="14408" y="11420"/>
                    <a:pt x="14251" y="11420"/>
                  </a:cubicBezTo>
                  <a:cubicBezTo>
                    <a:pt x="14230" y="11420"/>
                    <a:pt x="14200" y="11444"/>
                    <a:pt x="14161" y="11497"/>
                  </a:cubicBezTo>
                  <a:cubicBezTo>
                    <a:pt x="13914" y="11859"/>
                    <a:pt x="13319" y="11902"/>
                    <a:pt x="13047" y="11902"/>
                  </a:cubicBezTo>
                  <a:cubicBezTo>
                    <a:pt x="12962" y="11902"/>
                    <a:pt x="12908" y="11898"/>
                    <a:pt x="12908" y="11898"/>
                  </a:cubicBezTo>
                  <a:cubicBezTo>
                    <a:pt x="12908" y="11898"/>
                    <a:pt x="12904" y="11901"/>
                    <a:pt x="12901" y="11901"/>
                  </a:cubicBezTo>
                  <a:cubicBezTo>
                    <a:pt x="12881" y="11901"/>
                    <a:pt x="12952" y="11748"/>
                    <a:pt x="15339" y="9316"/>
                  </a:cubicBezTo>
                  <a:cubicBezTo>
                    <a:pt x="18096" y="6534"/>
                    <a:pt x="17169" y="1121"/>
                    <a:pt x="17169" y="1121"/>
                  </a:cubicBezTo>
                  <a:cubicBezTo>
                    <a:pt x="16973" y="560"/>
                    <a:pt x="15985" y="0"/>
                    <a:pt x="147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61;p129"/>
            <p:cNvSpPr/>
            <p:nvPr/>
          </p:nvSpPr>
          <p:spPr>
            <a:xfrm>
              <a:off x="-1409988" y="1568612"/>
              <a:ext cx="476008" cy="547079"/>
            </a:xfrm>
            <a:custGeom>
              <a:avLst/>
              <a:gdLst/>
              <a:ahLst/>
              <a:cxnLst/>
              <a:rect l="l" t="t" r="r" b="b"/>
              <a:pathLst>
                <a:path w="52583" h="60434" extrusionOk="0">
                  <a:moveTo>
                    <a:pt x="46418" y="1"/>
                  </a:moveTo>
                  <a:cubicBezTo>
                    <a:pt x="44683" y="1"/>
                    <a:pt x="42574" y="501"/>
                    <a:pt x="40577" y="2288"/>
                  </a:cubicBezTo>
                  <a:cubicBezTo>
                    <a:pt x="36016" y="6323"/>
                    <a:pt x="42282" y="12915"/>
                    <a:pt x="40201" y="13792"/>
                  </a:cubicBezTo>
                  <a:cubicBezTo>
                    <a:pt x="38121" y="14694"/>
                    <a:pt x="17119" y="19531"/>
                    <a:pt x="16668" y="30133"/>
                  </a:cubicBezTo>
                  <a:cubicBezTo>
                    <a:pt x="16191" y="40735"/>
                    <a:pt x="12983" y="46148"/>
                    <a:pt x="7921" y="48178"/>
                  </a:cubicBezTo>
                  <a:cubicBezTo>
                    <a:pt x="2858" y="50208"/>
                    <a:pt x="1" y="57752"/>
                    <a:pt x="176" y="60434"/>
                  </a:cubicBezTo>
                  <a:cubicBezTo>
                    <a:pt x="176" y="60434"/>
                    <a:pt x="4963" y="51411"/>
                    <a:pt x="10201" y="50208"/>
                  </a:cubicBezTo>
                  <a:cubicBezTo>
                    <a:pt x="15465" y="49005"/>
                    <a:pt x="18698" y="44695"/>
                    <a:pt x="21354" y="36223"/>
                  </a:cubicBezTo>
                  <a:cubicBezTo>
                    <a:pt x="21354" y="36223"/>
                    <a:pt x="24337" y="31687"/>
                    <a:pt x="29600" y="30208"/>
                  </a:cubicBezTo>
                  <a:cubicBezTo>
                    <a:pt x="34838" y="28730"/>
                    <a:pt x="38397" y="24519"/>
                    <a:pt x="38397" y="24519"/>
                  </a:cubicBezTo>
                  <a:cubicBezTo>
                    <a:pt x="38397" y="24519"/>
                    <a:pt x="39210" y="24587"/>
                    <a:pt x="40427" y="24587"/>
                  </a:cubicBezTo>
                  <a:cubicBezTo>
                    <a:pt x="43199" y="24587"/>
                    <a:pt x="48068" y="24236"/>
                    <a:pt x="50227" y="21937"/>
                  </a:cubicBezTo>
                  <a:lnTo>
                    <a:pt x="50227" y="22790"/>
                  </a:lnTo>
                  <a:cubicBezTo>
                    <a:pt x="50227" y="22790"/>
                    <a:pt x="51104" y="22689"/>
                    <a:pt x="51379" y="19657"/>
                  </a:cubicBezTo>
                  <a:lnTo>
                    <a:pt x="51956" y="20208"/>
                  </a:lnTo>
                  <a:cubicBezTo>
                    <a:pt x="51956" y="20208"/>
                    <a:pt x="52583" y="17902"/>
                    <a:pt x="51655" y="15947"/>
                  </a:cubicBezTo>
                  <a:lnTo>
                    <a:pt x="52583" y="15947"/>
                  </a:lnTo>
                  <a:cubicBezTo>
                    <a:pt x="52583" y="15947"/>
                    <a:pt x="52282" y="13191"/>
                    <a:pt x="49425" y="11486"/>
                  </a:cubicBezTo>
                  <a:cubicBezTo>
                    <a:pt x="46542" y="9757"/>
                    <a:pt x="43911" y="8178"/>
                    <a:pt x="44688" y="6298"/>
                  </a:cubicBezTo>
                  <a:cubicBezTo>
                    <a:pt x="45097" y="5309"/>
                    <a:pt x="46338" y="5021"/>
                    <a:pt x="47565" y="5021"/>
                  </a:cubicBezTo>
                  <a:cubicBezTo>
                    <a:pt x="48670" y="5021"/>
                    <a:pt x="49763" y="5255"/>
                    <a:pt x="50227" y="5421"/>
                  </a:cubicBezTo>
                  <a:cubicBezTo>
                    <a:pt x="50259" y="5432"/>
                    <a:pt x="50289" y="5437"/>
                    <a:pt x="50317" y="5437"/>
                  </a:cubicBezTo>
                  <a:cubicBezTo>
                    <a:pt x="51166" y="5437"/>
                    <a:pt x="50227" y="810"/>
                    <a:pt x="50227" y="810"/>
                  </a:cubicBezTo>
                  <a:cubicBezTo>
                    <a:pt x="50227" y="810"/>
                    <a:pt x="48624" y="1"/>
                    <a:pt x="46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62;p129"/>
            <p:cNvSpPr/>
            <p:nvPr/>
          </p:nvSpPr>
          <p:spPr>
            <a:xfrm>
              <a:off x="-1009308" y="1489719"/>
              <a:ext cx="168458" cy="203754"/>
            </a:xfrm>
            <a:custGeom>
              <a:avLst/>
              <a:gdLst/>
              <a:ahLst/>
              <a:cxnLst/>
              <a:rect l="l" t="t" r="r" b="b"/>
              <a:pathLst>
                <a:path w="18609" h="22508" extrusionOk="0">
                  <a:moveTo>
                    <a:pt x="1580" y="1"/>
                  </a:moveTo>
                  <a:lnTo>
                    <a:pt x="1580" y="1"/>
                  </a:lnTo>
                  <a:cubicBezTo>
                    <a:pt x="778" y="6768"/>
                    <a:pt x="4938" y="9499"/>
                    <a:pt x="5565" y="10527"/>
                  </a:cubicBezTo>
                  <a:cubicBezTo>
                    <a:pt x="6191" y="11580"/>
                    <a:pt x="5264" y="13058"/>
                    <a:pt x="5264" y="13058"/>
                  </a:cubicBezTo>
                  <a:cubicBezTo>
                    <a:pt x="778" y="13911"/>
                    <a:pt x="1" y="16993"/>
                    <a:pt x="1" y="16993"/>
                  </a:cubicBezTo>
                  <a:cubicBezTo>
                    <a:pt x="1404" y="15239"/>
                    <a:pt x="5063" y="14512"/>
                    <a:pt x="5063" y="14512"/>
                  </a:cubicBezTo>
                  <a:lnTo>
                    <a:pt x="5063" y="14512"/>
                  </a:lnTo>
                  <a:cubicBezTo>
                    <a:pt x="2407" y="16492"/>
                    <a:pt x="3409" y="18898"/>
                    <a:pt x="3409" y="18898"/>
                  </a:cubicBezTo>
                  <a:cubicBezTo>
                    <a:pt x="3259" y="16642"/>
                    <a:pt x="5790" y="15289"/>
                    <a:pt x="5790" y="15289"/>
                  </a:cubicBezTo>
                  <a:cubicBezTo>
                    <a:pt x="6293" y="16428"/>
                    <a:pt x="6925" y="16766"/>
                    <a:pt x="7562" y="16766"/>
                  </a:cubicBezTo>
                  <a:cubicBezTo>
                    <a:pt x="8355" y="16766"/>
                    <a:pt x="9155" y="16244"/>
                    <a:pt x="9725" y="16091"/>
                  </a:cubicBezTo>
                  <a:cubicBezTo>
                    <a:pt x="9779" y="16077"/>
                    <a:pt x="9834" y="16070"/>
                    <a:pt x="9890" y="16070"/>
                  </a:cubicBezTo>
                  <a:cubicBezTo>
                    <a:pt x="10922" y="16070"/>
                    <a:pt x="12235" y="18378"/>
                    <a:pt x="12758" y="18948"/>
                  </a:cubicBezTo>
                  <a:cubicBezTo>
                    <a:pt x="12947" y="19146"/>
                    <a:pt x="13166" y="19211"/>
                    <a:pt x="13371" y="19211"/>
                  </a:cubicBezTo>
                  <a:cubicBezTo>
                    <a:pt x="13765" y="19211"/>
                    <a:pt x="14111" y="18973"/>
                    <a:pt x="14111" y="18973"/>
                  </a:cubicBezTo>
                  <a:lnTo>
                    <a:pt x="14111" y="18973"/>
                  </a:lnTo>
                  <a:cubicBezTo>
                    <a:pt x="14286" y="20828"/>
                    <a:pt x="12933" y="22507"/>
                    <a:pt x="12933" y="22507"/>
                  </a:cubicBezTo>
                  <a:cubicBezTo>
                    <a:pt x="15339" y="21053"/>
                    <a:pt x="15289" y="17720"/>
                    <a:pt x="15289" y="17720"/>
                  </a:cubicBezTo>
                  <a:cubicBezTo>
                    <a:pt x="15364" y="16768"/>
                    <a:pt x="15414" y="15239"/>
                    <a:pt x="15414" y="15239"/>
                  </a:cubicBezTo>
                  <a:lnTo>
                    <a:pt x="15414" y="15239"/>
                  </a:lnTo>
                  <a:lnTo>
                    <a:pt x="14111" y="16542"/>
                  </a:lnTo>
                  <a:cubicBezTo>
                    <a:pt x="12131" y="16367"/>
                    <a:pt x="8948" y="13159"/>
                    <a:pt x="8948" y="13159"/>
                  </a:cubicBezTo>
                  <a:lnTo>
                    <a:pt x="8948" y="13159"/>
                  </a:lnTo>
                  <a:cubicBezTo>
                    <a:pt x="10023" y="13848"/>
                    <a:pt x="11739" y="13914"/>
                    <a:pt x="12354" y="13914"/>
                  </a:cubicBezTo>
                  <a:cubicBezTo>
                    <a:pt x="12499" y="13914"/>
                    <a:pt x="12582" y="13911"/>
                    <a:pt x="12582" y="13911"/>
                  </a:cubicBezTo>
                  <a:lnTo>
                    <a:pt x="12858" y="15139"/>
                  </a:lnTo>
                  <a:lnTo>
                    <a:pt x="13535" y="14337"/>
                  </a:lnTo>
                  <a:cubicBezTo>
                    <a:pt x="13651" y="14356"/>
                    <a:pt x="13779" y="14364"/>
                    <a:pt x="13917" y="14364"/>
                  </a:cubicBezTo>
                  <a:cubicBezTo>
                    <a:pt x="15057" y="14364"/>
                    <a:pt x="16793" y="13785"/>
                    <a:pt x="16793" y="13785"/>
                  </a:cubicBezTo>
                  <a:lnTo>
                    <a:pt x="17494" y="15289"/>
                  </a:lnTo>
                  <a:cubicBezTo>
                    <a:pt x="18608" y="12472"/>
                    <a:pt x="17134" y="10872"/>
                    <a:pt x="15161" y="10872"/>
                  </a:cubicBezTo>
                  <a:cubicBezTo>
                    <a:pt x="14870" y="10872"/>
                    <a:pt x="14568" y="10907"/>
                    <a:pt x="14261" y="10978"/>
                  </a:cubicBezTo>
                  <a:cubicBezTo>
                    <a:pt x="13986" y="11041"/>
                    <a:pt x="13721" y="11069"/>
                    <a:pt x="13468" y="11069"/>
                  </a:cubicBezTo>
                  <a:cubicBezTo>
                    <a:pt x="11514" y="11069"/>
                    <a:pt x="10276" y="9399"/>
                    <a:pt x="10276" y="9399"/>
                  </a:cubicBezTo>
                  <a:cubicBezTo>
                    <a:pt x="10276" y="9399"/>
                    <a:pt x="10001" y="8146"/>
                    <a:pt x="8497" y="7194"/>
                  </a:cubicBezTo>
                  <a:cubicBezTo>
                    <a:pt x="7018" y="6241"/>
                    <a:pt x="7645" y="4061"/>
                    <a:pt x="7645" y="4061"/>
                  </a:cubicBezTo>
                  <a:lnTo>
                    <a:pt x="7645" y="4061"/>
                  </a:lnTo>
                  <a:cubicBezTo>
                    <a:pt x="6692" y="4612"/>
                    <a:pt x="7018" y="5840"/>
                    <a:pt x="7018" y="5840"/>
                  </a:cubicBezTo>
                  <a:cubicBezTo>
                    <a:pt x="5890" y="5239"/>
                    <a:pt x="5063" y="1405"/>
                    <a:pt x="5063" y="1404"/>
                  </a:cubicBezTo>
                  <a:lnTo>
                    <a:pt x="5063" y="1404"/>
                  </a:lnTo>
                  <a:cubicBezTo>
                    <a:pt x="4759" y="6651"/>
                    <a:pt x="6591" y="8059"/>
                    <a:pt x="6552" y="8059"/>
                  </a:cubicBezTo>
                  <a:cubicBezTo>
                    <a:pt x="6546" y="8059"/>
                    <a:pt x="6497" y="8027"/>
                    <a:pt x="6392" y="7971"/>
                  </a:cubicBezTo>
                  <a:cubicBezTo>
                    <a:pt x="5840" y="7645"/>
                    <a:pt x="5113" y="7194"/>
                    <a:pt x="4261" y="6517"/>
                  </a:cubicBezTo>
                  <a:cubicBezTo>
                    <a:pt x="2231" y="4888"/>
                    <a:pt x="1580" y="1"/>
                    <a:pt x="1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63;p129"/>
            <p:cNvSpPr/>
            <p:nvPr/>
          </p:nvSpPr>
          <p:spPr>
            <a:xfrm>
              <a:off x="-928305" y="1583649"/>
              <a:ext cx="24505" cy="17290"/>
            </a:xfrm>
            <a:custGeom>
              <a:avLst/>
              <a:gdLst/>
              <a:ahLst/>
              <a:cxnLst/>
              <a:rect l="l" t="t" r="r" b="b"/>
              <a:pathLst>
                <a:path w="2707" h="1910" extrusionOk="0">
                  <a:moveTo>
                    <a:pt x="602" y="1"/>
                  </a:moveTo>
                  <a:cubicBezTo>
                    <a:pt x="602" y="1"/>
                    <a:pt x="0" y="1304"/>
                    <a:pt x="852" y="1780"/>
                  </a:cubicBezTo>
                  <a:cubicBezTo>
                    <a:pt x="1021" y="1872"/>
                    <a:pt x="1199" y="1909"/>
                    <a:pt x="1374" y="1909"/>
                  </a:cubicBezTo>
                  <a:cubicBezTo>
                    <a:pt x="2057" y="1909"/>
                    <a:pt x="2707" y="1354"/>
                    <a:pt x="2707" y="1354"/>
                  </a:cubicBezTo>
                  <a:cubicBezTo>
                    <a:pt x="1880" y="1154"/>
                    <a:pt x="602" y="1"/>
                    <a:pt x="6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64;p129"/>
            <p:cNvSpPr/>
            <p:nvPr/>
          </p:nvSpPr>
          <p:spPr>
            <a:xfrm>
              <a:off x="-1239825" y="1760284"/>
              <a:ext cx="182652" cy="221008"/>
            </a:xfrm>
            <a:custGeom>
              <a:avLst/>
              <a:gdLst/>
              <a:ahLst/>
              <a:cxnLst/>
              <a:rect l="l" t="t" r="r" b="b"/>
              <a:pathLst>
                <a:path w="20177" h="24414" extrusionOk="0">
                  <a:moveTo>
                    <a:pt x="17059" y="1"/>
                  </a:moveTo>
                  <a:cubicBezTo>
                    <a:pt x="15999" y="1"/>
                    <a:pt x="14765" y="373"/>
                    <a:pt x="13560" y="1416"/>
                  </a:cubicBezTo>
                  <a:cubicBezTo>
                    <a:pt x="10552" y="3973"/>
                    <a:pt x="11881" y="7080"/>
                    <a:pt x="10051" y="9336"/>
                  </a:cubicBezTo>
                  <a:cubicBezTo>
                    <a:pt x="8498" y="11251"/>
                    <a:pt x="6854" y="11396"/>
                    <a:pt x="6393" y="11396"/>
                  </a:cubicBezTo>
                  <a:cubicBezTo>
                    <a:pt x="6311" y="11396"/>
                    <a:pt x="6267" y="11391"/>
                    <a:pt x="6267" y="11391"/>
                  </a:cubicBezTo>
                  <a:lnTo>
                    <a:pt x="6267" y="11391"/>
                  </a:lnTo>
                  <a:cubicBezTo>
                    <a:pt x="6617" y="13246"/>
                    <a:pt x="4362" y="15426"/>
                    <a:pt x="4362" y="15426"/>
                  </a:cubicBezTo>
                  <a:cubicBezTo>
                    <a:pt x="4362" y="15426"/>
                    <a:pt x="3109" y="15727"/>
                    <a:pt x="3209" y="17406"/>
                  </a:cubicBezTo>
                  <a:cubicBezTo>
                    <a:pt x="3334" y="19060"/>
                    <a:pt x="2131" y="18785"/>
                    <a:pt x="2056" y="19537"/>
                  </a:cubicBezTo>
                  <a:cubicBezTo>
                    <a:pt x="1994" y="19985"/>
                    <a:pt x="1331" y="20071"/>
                    <a:pt x="832" y="20071"/>
                  </a:cubicBezTo>
                  <a:cubicBezTo>
                    <a:pt x="523" y="20071"/>
                    <a:pt x="277" y="20038"/>
                    <a:pt x="277" y="20038"/>
                  </a:cubicBezTo>
                  <a:lnTo>
                    <a:pt x="277" y="20038"/>
                  </a:lnTo>
                  <a:cubicBezTo>
                    <a:pt x="678" y="20464"/>
                    <a:pt x="2382" y="20664"/>
                    <a:pt x="2382" y="20664"/>
                  </a:cubicBezTo>
                  <a:cubicBezTo>
                    <a:pt x="2231" y="21065"/>
                    <a:pt x="176" y="21241"/>
                    <a:pt x="176" y="21241"/>
                  </a:cubicBezTo>
                  <a:cubicBezTo>
                    <a:pt x="1054" y="21742"/>
                    <a:pt x="2457" y="21917"/>
                    <a:pt x="2457" y="21917"/>
                  </a:cubicBezTo>
                  <a:cubicBezTo>
                    <a:pt x="2106" y="22419"/>
                    <a:pt x="1" y="22870"/>
                    <a:pt x="1" y="22870"/>
                  </a:cubicBezTo>
                  <a:cubicBezTo>
                    <a:pt x="444" y="23208"/>
                    <a:pt x="972" y="23305"/>
                    <a:pt x="1434" y="23305"/>
                  </a:cubicBezTo>
                  <a:cubicBezTo>
                    <a:pt x="2070" y="23305"/>
                    <a:pt x="2582" y="23121"/>
                    <a:pt x="2582" y="23121"/>
                  </a:cubicBezTo>
                  <a:lnTo>
                    <a:pt x="2582" y="23121"/>
                  </a:lnTo>
                  <a:cubicBezTo>
                    <a:pt x="2407" y="23747"/>
                    <a:pt x="853" y="24248"/>
                    <a:pt x="853" y="24248"/>
                  </a:cubicBezTo>
                  <a:cubicBezTo>
                    <a:pt x="1226" y="24362"/>
                    <a:pt x="1565" y="24413"/>
                    <a:pt x="1876" y="24413"/>
                  </a:cubicBezTo>
                  <a:cubicBezTo>
                    <a:pt x="3975" y="24413"/>
                    <a:pt x="4803" y="22080"/>
                    <a:pt x="5916" y="20639"/>
                  </a:cubicBezTo>
                  <a:cubicBezTo>
                    <a:pt x="7219" y="18985"/>
                    <a:pt x="6818" y="17983"/>
                    <a:pt x="6818" y="17983"/>
                  </a:cubicBezTo>
                  <a:cubicBezTo>
                    <a:pt x="8159" y="15325"/>
                    <a:pt x="12135" y="12568"/>
                    <a:pt x="13840" y="12568"/>
                  </a:cubicBezTo>
                  <a:cubicBezTo>
                    <a:pt x="13856" y="12568"/>
                    <a:pt x="13871" y="12569"/>
                    <a:pt x="13886" y="12569"/>
                  </a:cubicBezTo>
                  <a:cubicBezTo>
                    <a:pt x="13898" y="12569"/>
                    <a:pt x="13911" y="12569"/>
                    <a:pt x="13924" y="12569"/>
                  </a:cubicBezTo>
                  <a:cubicBezTo>
                    <a:pt x="15390" y="12569"/>
                    <a:pt x="15901" y="11303"/>
                    <a:pt x="15733" y="11303"/>
                  </a:cubicBezTo>
                  <a:cubicBezTo>
                    <a:pt x="15713" y="11303"/>
                    <a:pt x="15681" y="11322"/>
                    <a:pt x="15640" y="11366"/>
                  </a:cubicBezTo>
                  <a:cubicBezTo>
                    <a:pt x="15446" y="11586"/>
                    <a:pt x="15113" y="11639"/>
                    <a:pt x="14835" y="11639"/>
                  </a:cubicBezTo>
                  <a:cubicBezTo>
                    <a:pt x="14574" y="11639"/>
                    <a:pt x="14362" y="11592"/>
                    <a:pt x="14362" y="11592"/>
                  </a:cubicBezTo>
                  <a:cubicBezTo>
                    <a:pt x="14362" y="11592"/>
                    <a:pt x="14357" y="11594"/>
                    <a:pt x="14354" y="11594"/>
                  </a:cubicBezTo>
                  <a:cubicBezTo>
                    <a:pt x="14334" y="11594"/>
                    <a:pt x="14425" y="11461"/>
                    <a:pt x="17094" y="9361"/>
                  </a:cubicBezTo>
                  <a:cubicBezTo>
                    <a:pt x="20176" y="6955"/>
                    <a:pt x="19951" y="1466"/>
                    <a:pt x="19951" y="1466"/>
                  </a:cubicBezTo>
                  <a:cubicBezTo>
                    <a:pt x="19802" y="809"/>
                    <a:pt x="18620" y="1"/>
                    <a:pt x="170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65;p129"/>
            <p:cNvSpPr/>
            <p:nvPr/>
          </p:nvSpPr>
          <p:spPr>
            <a:xfrm>
              <a:off x="-1523200" y="1425662"/>
              <a:ext cx="477365" cy="315796"/>
            </a:xfrm>
            <a:custGeom>
              <a:avLst/>
              <a:gdLst/>
              <a:ahLst/>
              <a:cxnLst/>
              <a:rect l="l" t="t" r="r" b="b"/>
              <a:pathLst>
                <a:path w="52733" h="34885" extrusionOk="0">
                  <a:moveTo>
                    <a:pt x="28039" y="1"/>
                  </a:moveTo>
                  <a:cubicBezTo>
                    <a:pt x="20947" y="1"/>
                    <a:pt x="11721" y="1939"/>
                    <a:pt x="0" y="7753"/>
                  </a:cubicBezTo>
                  <a:cubicBezTo>
                    <a:pt x="0" y="7753"/>
                    <a:pt x="1175" y="7697"/>
                    <a:pt x="2916" y="7697"/>
                  </a:cubicBezTo>
                  <a:cubicBezTo>
                    <a:pt x="7632" y="7697"/>
                    <a:pt x="16504" y="8111"/>
                    <a:pt x="17419" y="11187"/>
                  </a:cubicBezTo>
                  <a:cubicBezTo>
                    <a:pt x="18647" y="15423"/>
                    <a:pt x="13183" y="23017"/>
                    <a:pt x="13183" y="23017"/>
                  </a:cubicBezTo>
                  <a:cubicBezTo>
                    <a:pt x="13183" y="23017"/>
                    <a:pt x="20542" y="19292"/>
                    <a:pt x="25374" y="19292"/>
                  </a:cubicBezTo>
                  <a:cubicBezTo>
                    <a:pt x="26758" y="19292"/>
                    <a:pt x="27935" y="19598"/>
                    <a:pt x="28672" y="20385"/>
                  </a:cubicBezTo>
                  <a:cubicBezTo>
                    <a:pt x="32006" y="23919"/>
                    <a:pt x="29249" y="34370"/>
                    <a:pt x="29249" y="34370"/>
                  </a:cubicBezTo>
                  <a:cubicBezTo>
                    <a:pt x="29249" y="34370"/>
                    <a:pt x="34266" y="30513"/>
                    <a:pt x="39094" y="30513"/>
                  </a:cubicBezTo>
                  <a:cubicBezTo>
                    <a:pt x="40962" y="30513"/>
                    <a:pt x="42801" y="31090"/>
                    <a:pt x="44311" y="32691"/>
                  </a:cubicBezTo>
                  <a:cubicBezTo>
                    <a:pt x="45826" y="34304"/>
                    <a:pt x="47153" y="34885"/>
                    <a:pt x="48277" y="34885"/>
                  </a:cubicBezTo>
                  <a:cubicBezTo>
                    <a:pt x="51173" y="34885"/>
                    <a:pt x="52733" y="31037"/>
                    <a:pt x="52733" y="31037"/>
                  </a:cubicBezTo>
                  <a:cubicBezTo>
                    <a:pt x="48597" y="29458"/>
                    <a:pt x="43961" y="25047"/>
                    <a:pt x="43910" y="22089"/>
                  </a:cubicBezTo>
                  <a:cubicBezTo>
                    <a:pt x="43835" y="19132"/>
                    <a:pt x="43058" y="12891"/>
                    <a:pt x="47870" y="7753"/>
                  </a:cubicBezTo>
                  <a:cubicBezTo>
                    <a:pt x="47870" y="7753"/>
                    <a:pt x="42223" y="1"/>
                    <a:pt x="280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66;p129"/>
            <p:cNvSpPr/>
            <p:nvPr/>
          </p:nvSpPr>
          <p:spPr>
            <a:xfrm>
              <a:off x="-1101193" y="1459311"/>
              <a:ext cx="66708" cy="43352"/>
            </a:xfrm>
            <a:custGeom>
              <a:avLst/>
              <a:gdLst/>
              <a:ahLst/>
              <a:cxnLst/>
              <a:rect l="l" t="t" r="r" b="b"/>
              <a:pathLst>
                <a:path w="7369" h="4789" extrusionOk="0">
                  <a:moveTo>
                    <a:pt x="3620" y="1"/>
                  </a:moveTo>
                  <a:cubicBezTo>
                    <a:pt x="2619" y="1"/>
                    <a:pt x="1394" y="641"/>
                    <a:pt x="0" y="2683"/>
                  </a:cubicBezTo>
                  <a:lnTo>
                    <a:pt x="1253" y="4036"/>
                  </a:lnTo>
                  <a:cubicBezTo>
                    <a:pt x="1671" y="3635"/>
                    <a:pt x="2097" y="3502"/>
                    <a:pt x="2480" y="3502"/>
                  </a:cubicBezTo>
                  <a:cubicBezTo>
                    <a:pt x="3244" y="3502"/>
                    <a:pt x="3835" y="4036"/>
                    <a:pt x="3835" y="4036"/>
                  </a:cubicBezTo>
                  <a:cubicBezTo>
                    <a:pt x="3835" y="4036"/>
                    <a:pt x="4070" y="4129"/>
                    <a:pt x="4331" y="4129"/>
                  </a:cubicBezTo>
                  <a:cubicBezTo>
                    <a:pt x="4521" y="4129"/>
                    <a:pt x="4725" y="4080"/>
                    <a:pt x="4862" y="3911"/>
                  </a:cubicBezTo>
                  <a:cubicBezTo>
                    <a:pt x="4862" y="3911"/>
                    <a:pt x="5815" y="4237"/>
                    <a:pt x="5890" y="4788"/>
                  </a:cubicBezTo>
                  <a:cubicBezTo>
                    <a:pt x="5890" y="4788"/>
                    <a:pt x="6065" y="3786"/>
                    <a:pt x="5263" y="3560"/>
                  </a:cubicBezTo>
                  <a:cubicBezTo>
                    <a:pt x="5263" y="3560"/>
                    <a:pt x="5514" y="3134"/>
                    <a:pt x="3835" y="2583"/>
                  </a:cubicBezTo>
                  <a:lnTo>
                    <a:pt x="3835" y="2583"/>
                  </a:lnTo>
                  <a:cubicBezTo>
                    <a:pt x="3835" y="2583"/>
                    <a:pt x="5364" y="2608"/>
                    <a:pt x="5765" y="3259"/>
                  </a:cubicBezTo>
                  <a:cubicBezTo>
                    <a:pt x="5956" y="3579"/>
                    <a:pt x="6129" y="3657"/>
                    <a:pt x="6251" y="3657"/>
                  </a:cubicBezTo>
                  <a:cubicBezTo>
                    <a:pt x="6369" y="3657"/>
                    <a:pt x="6441" y="3585"/>
                    <a:pt x="6441" y="3585"/>
                  </a:cubicBezTo>
                  <a:cubicBezTo>
                    <a:pt x="6441" y="3585"/>
                    <a:pt x="6842" y="4036"/>
                    <a:pt x="6792" y="4563"/>
                  </a:cubicBezTo>
                  <a:cubicBezTo>
                    <a:pt x="6792" y="4563"/>
                    <a:pt x="7294" y="4287"/>
                    <a:pt x="6892" y="3485"/>
                  </a:cubicBezTo>
                  <a:cubicBezTo>
                    <a:pt x="6892" y="3485"/>
                    <a:pt x="7369" y="3109"/>
                    <a:pt x="6517" y="2432"/>
                  </a:cubicBezTo>
                  <a:cubicBezTo>
                    <a:pt x="6517" y="2432"/>
                    <a:pt x="6867" y="2107"/>
                    <a:pt x="6466" y="1806"/>
                  </a:cubicBezTo>
                  <a:cubicBezTo>
                    <a:pt x="6236" y="1621"/>
                    <a:pt x="5211" y="1"/>
                    <a:pt x="3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67;p129"/>
            <p:cNvSpPr/>
            <p:nvPr/>
          </p:nvSpPr>
          <p:spPr>
            <a:xfrm>
              <a:off x="-1155418" y="1710703"/>
              <a:ext cx="26777" cy="27692"/>
            </a:xfrm>
            <a:custGeom>
              <a:avLst/>
              <a:gdLst/>
              <a:ahLst/>
              <a:cxnLst/>
              <a:rect l="l" t="t" r="r" b="b"/>
              <a:pathLst>
                <a:path w="2958" h="3059" extrusionOk="0">
                  <a:moveTo>
                    <a:pt x="602" y="1"/>
                  </a:moveTo>
                  <a:lnTo>
                    <a:pt x="0" y="3059"/>
                  </a:lnTo>
                  <a:lnTo>
                    <a:pt x="2958" y="2031"/>
                  </a:lnTo>
                  <a:lnTo>
                    <a:pt x="6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68;p129"/>
            <p:cNvSpPr/>
            <p:nvPr/>
          </p:nvSpPr>
          <p:spPr>
            <a:xfrm>
              <a:off x="-1183554" y="1727269"/>
              <a:ext cx="20884" cy="22242"/>
            </a:xfrm>
            <a:custGeom>
              <a:avLst/>
              <a:gdLst/>
              <a:ahLst/>
              <a:cxnLst/>
              <a:rect l="l" t="t" r="r" b="b"/>
              <a:pathLst>
                <a:path w="2307" h="2457" extrusionOk="0">
                  <a:moveTo>
                    <a:pt x="326" y="0"/>
                  </a:moveTo>
                  <a:lnTo>
                    <a:pt x="0" y="2457"/>
                  </a:lnTo>
                  <a:lnTo>
                    <a:pt x="2306" y="1504"/>
                  </a:lnTo>
                  <a:lnTo>
                    <a:pt x="3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69;p129"/>
            <p:cNvSpPr/>
            <p:nvPr/>
          </p:nvSpPr>
          <p:spPr>
            <a:xfrm>
              <a:off x="-1212821" y="1749050"/>
              <a:ext cx="20422" cy="22468"/>
            </a:xfrm>
            <a:custGeom>
              <a:avLst/>
              <a:gdLst/>
              <a:ahLst/>
              <a:cxnLst/>
              <a:rect l="l" t="t" r="r" b="b"/>
              <a:pathLst>
                <a:path w="2256" h="2482" extrusionOk="0">
                  <a:moveTo>
                    <a:pt x="0" y="0"/>
                  </a:moveTo>
                  <a:lnTo>
                    <a:pt x="201" y="2482"/>
                  </a:lnTo>
                  <a:lnTo>
                    <a:pt x="2256" y="10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70;p129"/>
            <p:cNvSpPr/>
            <p:nvPr/>
          </p:nvSpPr>
          <p:spPr>
            <a:xfrm>
              <a:off x="-1233017" y="1771509"/>
              <a:ext cx="20205" cy="22468"/>
            </a:xfrm>
            <a:custGeom>
              <a:avLst/>
              <a:gdLst/>
              <a:ahLst/>
              <a:cxnLst/>
              <a:rect l="l" t="t" r="r" b="b"/>
              <a:pathLst>
                <a:path w="2232" h="2482" extrusionOk="0">
                  <a:moveTo>
                    <a:pt x="1" y="1"/>
                  </a:moveTo>
                  <a:lnTo>
                    <a:pt x="176" y="2482"/>
                  </a:lnTo>
                  <a:lnTo>
                    <a:pt x="2231" y="1078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71;p129"/>
            <p:cNvSpPr/>
            <p:nvPr/>
          </p:nvSpPr>
          <p:spPr>
            <a:xfrm>
              <a:off x="-1249122" y="1793969"/>
              <a:ext cx="22468" cy="20431"/>
            </a:xfrm>
            <a:custGeom>
              <a:avLst/>
              <a:gdLst/>
              <a:ahLst/>
              <a:cxnLst/>
              <a:rect l="l" t="t" r="r" b="b"/>
              <a:pathLst>
                <a:path w="2482" h="2257" extrusionOk="0">
                  <a:moveTo>
                    <a:pt x="0" y="1"/>
                  </a:moveTo>
                  <a:lnTo>
                    <a:pt x="1103" y="2257"/>
                  </a:lnTo>
                  <a:lnTo>
                    <a:pt x="2482" y="176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072;p129"/>
          <p:cNvGrpSpPr/>
          <p:nvPr/>
        </p:nvGrpSpPr>
        <p:grpSpPr>
          <a:xfrm>
            <a:off x="3601133" y="3052550"/>
            <a:ext cx="337204" cy="360857"/>
            <a:chOff x="-1466550" y="1150950"/>
            <a:chExt cx="716084" cy="766313"/>
          </a:xfrm>
          <a:solidFill>
            <a:srgbClr val="00B0F0"/>
          </a:solidFill>
        </p:grpSpPr>
        <p:sp>
          <p:nvSpPr>
            <p:cNvPr id="50" name="Google Shape;4073;p129"/>
            <p:cNvSpPr/>
            <p:nvPr/>
          </p:nvSpPr>
          <p:spPr>
            <a:xfrm>
              <a:off x="-1285243" y="1214737"/>
              <a:ext cx="451998" cy="334755"/>
            </a:xfrm>
            <a:custGeom>
              <a:avLst/>
              <a:gdLst/>
              <a:ahLst/>
              <a:cxnLst/>
              <a:rect l="l" t="t" r="r" b="b"/>
              <a:pathLst>
                <a:path w="43109" h="31927" extrusionOk="0">
                  <a:moveTo>
                    <a:pt x="22792" y="1"/>
                  </a:moveTo>
                  <a:cubicBezTo>
                    <a:pt x="6899" y="1"/>
                    <a:pt x="1805" y="8937"/>
                    <a:pt x="1805" y="8937"/>
                  </a:cubicBezTo>
                  <a:cubicBezTo>
                    <a:pt x="6492" y="12746"/>
                    <a:pt x="6467" y="18110"/>
                    <a:pt x="6717" y="20616"/>
                  </a:cubicBezTo>
                  <a:cubicBezTo>
                    <a:pt x="6943" y="23122"/>
                    <a:pt x="3409" y="27358"/>
                    <a:pt x="0" y="29112"/>
                  </a:cubicBezTo>
                  <a:cubicBezTo>
                    <a:pt x="0" y="29112"/>
                    <a:pt x="1585" y="31926"/>
                    <a:pt x="3901" y="31926"/>
                  </a:cubicBezTo>
                  <a:cubicBezTo>
                    <a:pt x="4957" y="31926"/>
                    <a:pt x="6165" y="31341"/>
                    <a:pt x="7444" y="29638"/>
                  </a:cubicBezTo>
                  <a:cubicBezTo>
                    <a:pt x="8832" y="27780"/>
                    <a:pt x="10807" y="27168"/>
                    <a:pt x="12807" y="27168"/>
                  </a:cubicBezTo>
                  <a:cubicBezTo>
                    <a:pt x="16660" y="27168"/>
                    <a:pt x="20602" y="29438"/>
                    <a:pt x="20602" y="29438"/>
                  </a:cubicBezTo>
                  <a:cubicBezTo>
                    <a:pt x="20602" y="29438"/>
                    <a:pt x="17168" y="20917"/>
                    <a:pt x="19650" y="17583"/>
                  </a:cubicBezTo>
                  <a:cubicBezTo>
                    <a:pt x="20399" y="16587"/>
                    <a:pt x="21918" y="16238"/>
                    <a:pt x="23680" y="16238"/>
                  </a:cubicBezTo>
                  <a:cubicBezTo>
                    <a:pt x="27814" y="16238"/>
                    <a:pt x="33284" y="18160"/>
                    <a:pt x="33284" y="18160"/>
                  </a:cubicBezTo>
                  <a:cubicBezTo>
                    <a:pt x="33284" y="18160"/>
                    <a:pt x="27795" y="12295"/>
                    <a:pt x="28447" y="8611"/>
                  </a:cubicBezTo>
                  <a:cubicBezTo>
                    <a:pt x="29073" y="4901"/>
                    <a:pt x="43108" y="3849"/>
                    <a:pt x="43108" y="3849"/>
                  </a:cubicBezTo>
                  <a:cubicBezTo>
                    <a:pt x="34922" y="1045"/>
                    <a:pt x="28226" y="1"/>
                    <a:pt x="22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74;p129"/>
            <p:cNvSpPr/>
            <p:nvPr/>
          </p:nvSpPr>
          <p:spPr>
            <a:xfrm>
              <a:off x="-1466550" y="1554642"/>
              <a:ext cx="169763" cy="86470"/>
            </a:xfrm>
            <a:custGeom>
              <a:avLst/>
              <a:gdLst/>
              <a:ahLst/>
              <a:cxnLst/>
              <a:rect l="l" t="t" r="r" b="b"/>
              <a:pathLst>
                <a:path w="16191" h="8247" extrusionOk="0">
                  <a:moveTo>
                    <a:pt x="12557" y="0"/>
                  </a:moveTo>
                  <a:cubicBezTo>
                    <a:pt x="12557" y="0"/>
                    <a:pt x="9721" y="3827"/>
                    <a:pt x="6467" y="3827"/>
                  </a:cubicBezTo>
                  <a:cubicBezTo>
                    <a:pt x="6062" y="3827"/>
                    <a:pt x="5651" y="3768"/>
                    <a:pt x="5238" y="3634"/>
                  </a:cubicBezTo>
                  <a:cubicBezTo>
                    <a:pt x="4376" y="3349"/>
                    <a:pt x="3656" y="3231"/>
                    <a:pt x="3056" y="3231"/>
                  </a:cubicBezTo>
                  <a:cubicBezTo>
                    <a:pt x="1073" y="3231"/>
                    <a:pt x="393" y="4513"/>
                    <a:pt x="201" y="5264"/>
                  </a:cubicBezTo>
                  <a:cubicBezTo>
                    <a:pt x="201" y="5264"/>
                    <a:pt x="0" y="6742"/>
                    <a:pt x="852" y="7319"/>
                  </a:cubicBezTo>
                  <a:cubicBezTo>
                    <a:pt x="852" y="7319"/>
                    <a:pt x="426" y="5915"/>
                    <a:pt x="752" y="5389"/>
                  </a:cubicBezTo>
                  <a:lnTo>
                    <a:pt x="1328" y="4988"/>
                  </a:lnTo>
                  <a:lnTo>
                    <a:pt x="1328" y="4988"/>
                  </a:lnTo>
                  <a:cubicBezTo>
                    <a:pt x="1328" y="4988"/>
                    <a:pt x="702" y="7043"/>
                    <a:pt x="1729" y="8246"/>
                  </a:cubicBezTo>
                  <a:cubicBezTo>
                    <a:pt x="1729" y="8246"/>
                    <a:pt x="1328" y="5965"/>
                    <a:pt x="2080" y="5163"/>
                  </a:cubicBezTo>
                  <a:lnTo>
                    <a:pt x="2556" y="5690"/>
                  </a:lnTo>
                  <a:cubicBezTo>
                    <a:pt x="2556" y="5690"/>
                    <a:pt x="1980" y="7018"/>
                    <a:pt x="2481" y="7845"/>
                  </a:cubicBezTo>
                  <a:cubicBezTo>
                    <a:pt x="2481" y="7845"/>
                    <a:pt x="2657" y="6266"/>
                    <a:pt x="3358" y="5940"/>
                  </a:cubicBezTo>
                  <a:cubicBezTo>
                    <a:pt x="3358" y="5940"/>
                    <a:pt x="3628" y="6335"/>
                    <a:pt x="4060" y="6335"/>
                  </a:cubicBezTo>
                  <a:cubicBezTo>
                    <a:pt x="4138" y="6335"/>
                    <a:pt x="4222" y="6322"/>
                    <a:pt x="4311" y="6291"/>
                  </a:cubicBezTo>
                  <a:cubicBezTo>
                    <a:pt x="4912" y="6116"/>
                    <a:pt x="6140" y="5740"/>
                    <a:pt x="6015" y="4963"/>
                  </a:cubicBezTo>
                  <a:lnTo>
                    <a:pt x="6015" y="4963"/>
                  </a:lnTo>
                  <a:cubicBezTo>
                    <a:pt x="6015" y="4963"/>
                    <a:pt x="7452" y="5219"/>
                    <a:pt x="9325" y="5219"/>
                  </a:cubicBezTo>
                  <a:cubicBezTo>
                    <a:pt x="10443" y="5219"/>
                    <a:pt x="11716" y="5128"/>
                    <a:pt x="12932" y="4837"/>
                  </a:cubicBezTo>
                  <a:cubicBezTo>
                    <a:pt x="16191" y="4035"/>
                    <a:pt x="12557" y="0"/>
                    <a:pt x="125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75;p129"/>
            <p:cNvSpPr/>
            <p:nvPr/>
          </p:nvSpPr>
          <p:spPr>
            <a:xfrm>
              <a:off x="-1306526" y="1654045"/>
              <a:ext cx="142900" cy="122129"/>
            </a:xfrm>
            <a:custGeom>
              <a:avLst/>
              <a:gdLst/>
              <a:ahLst/>
              <a:cxnLst/>
              <a:rect l="l" t="t" r="r" b="b"/>
              <a:pathLst>
                <a:path w="13629" h="11648" extrusionOk="0">
                  <a:moveTo>
                    <a:pt x="6091" y="1"/>
                  </a:moveTo>
                  <a:cubicBezTo>
                    <a:pt x="4307" y="1"/>
                    <a:pt x="2252" y="352"/>
                    <a:pt x="1855" y="1898"/>
                  </a:cubicBezTo>
                  <a:cubicBezTo>
                    <a:pt x="1128" y="4755"/>
                    <a:pt x="8196" y="6384"/>
                    <a:pt x="8196" y="6384"/>
                  </a:cubicBezTo>
                  <a:cubicBezTo>
                    <a:pt x="8196" y="6384"/>
                    <a:pt x="5439" y="6910"/>
                    <a:pt x="5539" y="7938"/>
                  </a:cubicBezTo>
                  <a:cubicBezTo>
                    <a:pt x="5539" y="7938"/>
                    <a:pt x="4256" y="6742"/>
                    <a:pt x="2913" y="6742"/>
                  </a:cubicBezTo>
                  <a:cubicBezTo>
                    <a:pt x="2495" y="6742"/>
                    <a:pt x="2072" y="6858"/>
                    <a:pt x="1680" y="7161"/>
                  </a:cubicBezTo>
                  <a:cubicBezTo>
                    <a:pt x="0" y="8439"/>
                    <a:pt x="1103" y="9442"/>
                    <a:pt x="1103" y="9442"/>
                  </a:cubicBezTo>
                  <a:cubicBezTo>
                    <a:pt x="1103" y="9442"/>
                    <a:pt x="987" y="7931"/>
                    <a:pt x="2299" y="7931"/>
                  </a:cubicBezTo>
                  <a:cubicBezTo>
                    <a:pt x="2349" y="7931"/>
                    <a:pt x="2402" y="7933"/>
                    <a:pt x="2456" y="7938"/>
                  </a:cubicBezTo>
                  <a:cubicBezTo>
                    <a:pt x="2456" y="7938"/>
                    <a:pt x="1128" y="9542"/>
                    <a:pt x="2482" y="10645"/>
                  </a:cubicBezTo>
                  <a:cubicBezTo>
                    <a:pt x="2482" y="10645"/>
                    <a:pt x="2411" y="8909"/>
                    <a:pt x="3518" y="8909"/>
                  </a:cubicBezTo>
                  <a:cubicBezTo>
                    <a:pt x="3556" y="8909"/>
                    <a:pt x="3594" y="8911"/>
                    <a:pt x="3634" y="8915"/>
                  </a:cubicBezTo>
                  <a:cubicBezTo>
                    <a:pt x="3634" y="8915"/>
                    <a:pt x="2306" y="10369"/>
                    <a:pt x="3735" y="11321"/>
                  </a:cubicBezTo>
                  <a:cubicBezTo>
                    <a:pt x="3735" y="11321"/>
                    <a:pt x="3419" y="9932"/>
                    <a:pt x="3984" y="9932"/>
                  </a:cubicBezTo>
                  <a:cubicBezTo>
                    <a:pt x="4035" y="9932"/>
                    <a:pt x="4094" y="9943"/>
                    <a:pt x="4161" y="9968"/>
                  </a:cubicBezTo>
                  <a:cubicBezTo>
                    <a:pt x="4492" y="10082"/>
                    <a:pt x="4794" y="10179"/>
                    <a:pt x="5060" y="10179"/>
                  </a:cubicBezTo>
                  <a:cubicBezTo>
                    <a:pt x="5438" y="10179"/>
                    <a:pt x="5745" y="9984"/>
                    <a:pt x="5965" y="9367"/>
                  </a:cubicBezTo>
                  <a:cubicBezTo>
                    <a:pt x="6212" y="8676"/>
                    <a:pt x="6588" y="8557"/>
                    <a:pt x="6818" y="8557"/>
                  </a:cubicBezTo>
                  <a:cubicBezTo>
                    <a:pt x="6938" y="8557"/>
                    <a:pt x="7018" y="8590"/>
                    <a:pt x="7018" y="8590"/>
                  </a:cubicBezTo>
                  <a:cubicBezTo>
                    <a:pt x="7018" y="8590"/>
                    <a:pt x="8096" y="9342"/>
                    <a:pt x="8045" y="10394"/>
                  </a:cubicBezTo>
                  <a:cubicBezTo>
                    <a:pt x="7981" y="11314"/>
                    <a:pt x="7716" y="11595"/>
                    <a:pt x="7297" y="11595"/>
                  </a:cubicBezTo>
                  <a:cubicBezTo>
                    <a:pt x="7225" y="11595"/>
                    <a:pt x="7149" y="11587"/>
                    <a:pt x="7068" y="11572"/>
                  </a:cubicBezTo>
                  <a:lnTo>
                    <a:pt x="7068" y="11572"/>
                  </a:lnTo>
                  <a:cubicBezTo>
                    <a:pt x="7068" y="11572"/>
                    <a:pt x="7227" y="11648"/>
                    <a:pt x="7449" y="11648"/>
                  </a:cubicBezTo>
                  <a:cubicBezTo>
                    <a:pt x="7799" y="11648"/>
                    <a:pt x="8306" y="11460"/>
                    <a:pt x="8597" y="10494"/>
                  </a:cubicBezTo>
                  <a:cubicBezTo>
                    <a:pt x="8597" y="10494"/>
                    <a:pt x="9675" y="10068"/>
                    <a:pt x="9048" y="9116"/>
                  </a:cubicBezTo>
                  <a:cubicBezTo>
                    <a:pt x="8446" y="8139"/>
                    <a:pt x="7218" y="7863"/>
                    <a:pt x="7218" y="7863"/>
                  </a:cubicBezTo>
                  <a:cubicBezTo>
                    <a:pt x="7218" y="7863"/>
                    <a:pt x="8320" y="7196"/>
                    <a:pt x="10004" y="7196"/>
                  </a:cubicBezTo>
                  <a:cubicBezTo>
                    <a:pt x="10535" y="7196"/>
                    <a:pt x="11124" y="7263"/>
                    <a:pt x="11755" y="7437"/>
                  </a:cubicBezTo>
                  <a:cubicBezTo>
                    <a:pt x="11755" y="7437"/>
                    <a:pt x="11228" y="5833"/>
                    <a:pt x="9474" y="4855"/>
                  </a:cubicBezTo>
                  <a:cubicBezTo>
                    <a:pt x="8003" y="4026"/>
                    <a:pt x="8999" y="3300"/>
                    <a:pt x="10705" y="3300"/>
                  </a:cubicBezTo>
                  <a:cubicBezTo>
                    <a:pt x="11063" y="3300"/>
                    <a:pt x="11451" y="3332"/>
                    <a:pt x="11855" y="3402"/>
                  </a:cubicBezTo>
                  <a:cubicBezTo>
                    <a:pt x="11987" y="3426"/>
                    <a:pt x="12095" y="3437"/>
                    <a:pt x="12181" y="3437"/>
                  </a:cubicBezTo>
                  <a:cubicBezTo>
                    <a:pt x="13629" y="3437"/>
                    <a:pt x="8873" y="244"/>
                    <a:pt x="8873" y="244"/>
                  </a:cubicBezTo>
                  <a:cubicBezTo>
                    <a:pt x="8873" y="244"/>
                    <a:pt x="7575" y="1"/>
                    <a:pt x="60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76;p129"/>
            <p:cNvSpPr/>
            <p:nvPr/>
          </p:nvSpPr>
          <p:spPr>
            <a:xfrm>
              <a:off x="-1421100" y="1150950"/>
              <a:ext cx="217857" cy="157380"/>
            </a:xfrm>
            <a:custGeom>
              <a:avLst/>
              <a:gdLst/>
              <a:ahLst/>
              <a:cxnLst/>
              <a:rect l="l" t="t" r="r" b="b"/>
              <a:pathLst>
                <a:path w="20778" h="15010" extrusionOk="0">
                  <a:moveTo>
                    <a:pt x="1931" y="8542"/>
                  </a:moveTo>
                  <a:cubicBezTo>
                    <a:pt x="2089" y="8542"/>
                    <a:pt x="2343" y="8721"/>
                    <a:pt x="2582" y="8980"/>
                  </a:cubicBezTo>
                  <a:cubicBezTo>
                    <a:pt x="2883" y="9306"/>
                    <a:pt x="2908" y="9757"/>
                    <a:pt x="2908" y="9757"/>
                  </a:cubicBezTo>
                  <a:cubicBezTo>
                    <a:pt x="2908" y="9757"/>
                    <a:pt x="2457" y="9707"/>
                    <a:pt x="2156" y="9356"/>
                  </a:cubicBezTo>
                  <a:cubicBezTo>
                    <a:pt x="1856" y="9031"/>
                    <a:pt x="1705" y="8680"/>
                    <a:pt x="1831" y="8579"/>
                  </a:cubicBezTo>
                  <a:cubicBezTo>
                    <a:pt x="1856" y="8554"/>
                    <a:pt x="1890" y="8542"/>
                    <a:pt x="1931" y="8542"/>
                  </a:cubicBezTo>
                  <a:close/>
                  <a:moveTo>
                    <a:pt x="15890" y="1"/>
                  </a:moveTo>
                  <a:cubicBezTo>
                    <a:pt x="14008" y="1"/>
                    <a:pt x="12203" y="346"/>
                    <a:pt x="11605" y="1261"/>
                  </a:cubicBezTo>
                  <a:cubicBezTo>
                    <a:pt x="10402" y="3141"/>
                    <a:pt x="6818" y="4469"/>
                    <a:pt x="5790" y="5722"/>
                  </a:cubicBezTo>
                  <a:cubicBezTo>
                    <a:pt x="5086" y="6578"/>
                    <a:pt x="4494" y="6831"/>
                    <a:pt x="3983" y="6831"/>
                  </a:cubicBezTo>
                  <a:cubicBezTo>
                    <a:pt x="3241" y="6831"/>
                    <a:pt x="2667" y="6299"/>
                    <a:pt x="2158" y="6299"/>
                  </a:cubicBezTo>
                  <a:cubicBezTo>
                    <a:pt x="1795" y="6299"/>
                    <a:pt x="1464" y="6571"/>
                    <a:pt x="1129" y="7502"/>
                  </a:cubicBezTo>
                  <a:cubicBezTo>
                    <a:pt x="1" y="10635"/>
                    <a:pt x="3810" y="10760"/>
                    <a:pt x="3810" y="10760"/>
                  </a:cubicBezTo>
                  <a:cubicBezTo>
                    <a:pt x="3987" y="9411"/>
                    <a:pt x="4750" y="9132"/>
                    <a:pt x="5644" y="9132"/>
                  </a:cubicBezTo>
                  <a:cubicBezTo>
                    <a:pt x="6146" y="9132"/>
                    <a:pt x="6690" y="9220"/>
                    <a:pt x="7194" y="9256"/>
                  </a:cubicBezTo>
                  <a:cubicBezTo>
                    <a:pt x="7279" y="9262"/>
                    <a:pt x="7360" y="9265"/>
                    <a:pt x="7437" y="9265"/>
                  </a:cubicBezTo>
                  <a:cubicBezTo>
                    <a:pt x="8627" y="9265"/>
                    <a:pt x="8848" y="8579"/>
                    <a:pt x="8848" y="8579"/>
                  </a:cubicBezTo>
                  <a:lnTo>
                    <a:pt x="9575" y="9432"/>
                  </a:lnTo>
                  <a:lnTo>
                    <a:pt x="10527" y="7903"/>
                  </a:lnTo>
                  <a:lnTo>
                    <a:pt x="10778" y="11036"/>
                  </a:lnTo>
                  <a:lnTo>
                    <a:pt x="9399" y="10158"/>
                  </a:lnTo>
                  <a:cubicBezTo>
                    <a:pt x="6668" y="10208"/>
                    <a:pt x="3760" y="12464"/>
                    <a:pt x="3760" y="12464"/>
                  </a:cubicBezTo>
                  <a:lnTo>
                    <a:pt x="2156" y="11512"/>
                  </a:lnTo>
                  <a:lnTo>
                    <a:pt x="2156" y="11512"/>
                  </a:lnTo>
                  <a:cubicBezTo>
                    <a:pt x="2156" y="11512"/>
                    <a:pt x="3159" y="15010"/>
                    <a:pt x="4467" y="15010"/>
                  </a:cubicBezTo>
                  <a:cubicBezTo>
                    <a:pt x="4515" y="15010"/>
                    <a:pt x="4564" y="15005"/>
                    <a:pt x="4612" y="14995"/>
                  </a:cubicBezTo>
                  <a:cubicBezTo>
                    <a:pt x="5966" y="14720"/>
                    <a:pt x="5841" y="13216"/>
                    <a:pt x="7846" y="12214"/>
                  </a:cubicBezTo>
                  <a:cubicBezTo>
                    <a:pt x="8219" y="12034"/>
                    <a:pt x="8541" y="11963"/>
                    <a:pt x="8832" y="11963"/>
                  </a:cubicBezTo>
                  <a:cubicBezTo>
                    <a:pt x="9893" y="11963"/>
                    <a:pt x="10547" y="12896"/>
                    <a:pt x="11761" y="12896"/>
                  </a:cubicBezTo>
                  <a:cubicBezTo>
                    <a:pt x="12029" y="12896"/>
                    <a:pt x="12325" y="12851"/>
                    <a:pt x="12658" y="12740"/>
                  </a:cubicBezTo>
                  <a:cubicBezTo>
                    <a:pt x="14913" y="11988"/>
                    <a:pt x="13535" y="9532"/>
                    <a:pt x="13535" y="9532"/>
                  </a:cubicBezTo>
                  <a:cubicBezTo>
                    <a:pt x="13831" y="9461"/>
                    <a:pt x="14118" y="9429"/>
                    <a:pt x="14396" y="9429"/>
                  </a:cubicBezTo>
                  <a:cubicBezTo>
                    <a:pt x="17078" y="9429"/>
                    <a:pt x="18848" y="12414"/>
                    <a:pt x="18848" y="12414"/>
                  </a:cubicBezTo>
                  <a:cubicBezTo>
                    <a:pt x="18623" y="7427"/>
                    <a:pt x="14161" y="5973"/>
                    <a:pt x="14161" y="5973"/>
                  </a:cubicBezTo>
                  <a:cubicBezTo>
                    <a:pt x="14465" y="5859"/>
                    <a:pt x="14854" y="5814"/>
                    <a:pt x="15276" y="5814"/>
                  </a:cubicBezTo>
                  <a:cubicBezTo>
                    <a:pt x="16804" y="5814"/>
                    <a:pt x="18773" y="6399"/>
                    <a:pt x="18773" y="6399"/>
                  </a:cubicBezTo>
                  <a:cubicBezTo>
                    <a:pt x="17019" y="4218"/>
                    <a:pt x="13284" y="4193"/>
                    <a:pt x="13284" y="4193"/>
                  </a:cubicBezTo>
                  <a:cubicBezTo>
                    <a:pt x="14587" y="2915"/>
                    <a:pt x="18397" y="2539"/>
                    <a:pt x="18397" y="2539"/>
                  </a:cubicBezTo>
                  <a:cubicBezTo>
                    <a:pt x="17761" y="2335"/>
                    <a:pt x="17114" y="2252"/>
                    <a:pt x="16483" y="2252"/>
                  </a:cubicBezTo>
                  <a:cubicBezTo>
                    <a:pt x="13784" y="2252"/>
                    <a:pt x="11379" y="3767"/>
                    <a:pt x="11379" y="3767"/>
                  </a:cubicBezTo>
                  <a:cubicBezTo>
                    <a:pt x="11379" y="3767"/>
                    <a:pt x="11931" y="3291"/>
                    <a:pt x="13635" y="1687"/>
                  </a:cubicBezTo>
                  <a:cubicBezTo>
                    <a:pt x="14487" y="885"/>
                    <a:pt x="16273" y="685"/>
                    <a:pt x="17846" y="685"/>
                  </a:cubicBezTo>
                  <a:cubicBezTo>
                    <a:pt x="19418" y="685"/>
                    <a:pt x="20778" y="885"/>
                    <a:pt x="20778" y="885"/>
                  </a:cubicBezTo>
                  <a:cubicBezTo>
                    <a:pt x="19942" y="384"/>
                    <a:pt x="17873" y="1"/>
                    <a:pt x="158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77;p129"/>
            <p:cNvSpPr/>
            <p:nvPr/>
          </p:nvSpPr>
          <p:spPr>
            <a:xfrm>
              <a:off x="-1343316" y="1201474"/>
              <a:ext cx="24451" cy="19555"/>
            </a:xfrm>
            <a:custGeom>
              <a:avLst/>
              <a:gdLst/>
              <a:ahLst/>
              <a:cxnLst/>
              <a:rect l="l" t="t" r="r" b="b"/>
              <a:pathLst>
                <a:path w="2332" h="1865" extrusionOk="0">
                  <a:moveTo>
                    <a:pt x="2031" y="1"/>
                  </a:moveTo>
                  <a:lnTo>
                    <a:pt x="1" y="1379"/>
                  </a:lnTo>
                  <a:cubicBezTo>
                    <a:pt x="1" y="1379"/>
                    <a:pt x="720" y="1864"/>
                    <a:pt x="1325" y="1864"/>
                  </a:cubicBezTo>
                  <a:cubicBezTo>
                    <a:pt x="1460" y="1864"/>
                    <a:pt x="1590" y="1840"/>
                    <a:pt x="1705" y="1780"/>
                  </a:cubicBezTo>
                  <a:cubicBezTo>
                    <a:pt x="2331" y="1455"/>
                    <a:pt x="2031" y="1"/>
                    <a:pt x="20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8;p129"/>
            <p:cNvSpPr/>
            <p:nvPr/>
          </p:nvSpPr>
          <p:spPr>
            <a:xfrm>
              <a:off x="-1387728" y="1231544"/>
              <a:ext cx="458310" cy="685719"/>
            </a:xfrm>
            <a:custGeom>
              <a:avLst/>
              <a:gdLst/>
              <a:ahLst/>
              <a:cxnLst/>
              <a:rect l="l" t="t" r="r" b="b"/>
              <a:pathLst>
                <a:path w="43711" h="65400" extrusionOk="0">
                  <a:moveTo>
                    <a:pt x="11173" y="0"/>
                  </a:moveTo>
                  <a:cubicBezTo>
                    <a:pt x="10283" y="0"/>
                    <a:pt x="9550" y="2371"/>
                    <a:pt x="9550" y="2371"/>
                  </a:cubicBezTo>
                  <a:cubicBezTo>
                    <a:pt x="16267" y="18988"/>
                    <a:pt x="1" y="20241"/>
                    <a:pt x="1404" y="30893"/>
                  </a:cubicBezTo>
                  <a:cubicBezTo>
                    <a:pt x="2810" y="41714"/>
                    <a:pt x="10644" y="43193"/>
                    <a:pt x="17380" y="43193"/>
                  </a:cubicBezTo>
                  <a:cubicBezTo>
                    <a:pt x="18569" y="43193"/>
                    <a:pt x="19724" y="43147"/>
                    <a:pt x="20803" y="43098"/>
                  </a:cubicBezTo>
                  <a:cubicBezTo>
                    <a:pt x="20967" y="43091"/>
                    <a:pt x="21129" y="43088"/>
                    <a:pt x="21288" y="43088"/>
                  </a:cubicBezTo>
                  <a:cubicBezTo>
                    <a:pt x="28112" y="43088"/>
                    <a:pt x="30037" y="49299"/>
                    <a:pt x="29425" y="52973"/>
                  </a:cubicBezTo>
                  <a:cubicBezTo>
                    <a:pt x="28933" y="55924"/>
                    <a:pt x="27375" y="61826"/>
                    <a:pt x="21272" y="61826"/>
                  </a:cubicBezTo>
                  <a:cubicBezTo>
                    <a:pt x="19600" y="61826"/>
                    <a:pt x="17588" y="61383"/>
                    <a:pt x="15164" y="60316"/>
                  </a:cubicBezTo>
                  <a:cubicBezTo>
                    <a:pt x="11254" y="58601"/>
                    <a:pt x="8231" y="58041"/>
                    <a:pt x="5950" y="58041"/>
                  </a:cubicBezTo>
                  <a:cubicBezTo>
                    <a:pt x="1666" y="58041"/>
                    <a:pt x="1" y="60016"/>
                    <a:pt x="1" y="60016"/>
                  </a:cubicBezTo>
                  <a:cubicBezTo>
                    <a:pt x="1493" y="59472"/>
                    <a:pt x="2899" y="59243"/>
                    <a:pt x="4239" y="59243"/>
                  </a:cubicBezTo>
                  <a:cubicBezTo>
                    <a:pt x="11201" y="59243"/>
                    <a:pt x="16362" y="65399"/>
                    <a:pt x="22292" y="65399"/>
                  </a:cubicBezTo>
                  <a:cubicBezTo>
                    <a:pt x="25424" y="65399"/>
                    <a:pt x="28769" y="63683"/>
                    <a:pt x="32708" y="58437"/>
                  </a:cubicBezTo>
                  <a:cubicBezTo>
                    <a:pt x="43710" y="43825"/>
                    <a:pt x="31755" y="34827"/>
                    <a:pt x="20327" y="33624"/>
                  </a:cubicBezTo>
                  <a:cubicBezTo>
                    <a:pt x="8923" y="32421"/>
                    <a:pt x="8723" y="26883"/>
                    <a:pt x="13284" y="19614"/>
                  </a:cubicBezTo>
                  <a:cubicBezTo>
                    <a:pt x="17871" y="12321"/>
                    <a:pt x="16442" y="6532"/>
                    <a:pt x="11755" y="366"/>
                  </a:cubicBezTo>
                  <a:cubicBezTo>
                    <a:pt x="11558" y="107"/>
                    <a:pt x="11362" y="0"/>
                    <a:pt x="11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79;p129"/>
            <p:cNvSpPr/>
            <p:nvPr/>
          </p:nvSpPr>
          <p:spPr>
            <a:xfrm>
              <a:off x="-1245035" y="1664215"/>
              <a:ext cx="149264" cy="145595"/>
            </a:xfrm>
            <a:custGeom>
              <a:avLst/>
              <a:gdLst/>
              <a:ahLst/>
              <a:cxnLst/>
              <a:rect l="l" t="t" r="r" b="b"/>
              <a:pathLst>
                <a:path w="14236" h="13886" extrusionOk="0">
                  <a:moveTo>
                    <a:pt x="6967" y="1"/>
                  </a:moveTo>
                  <a:cubicBezTo>
                    <a:pt x="6967" y="1"/>
                    <a:pt x="0" y="2131"/>
                    <a:pt x="777" y="5389"/>
                  </a:cubicBezTo>
                  <a:cubicBezTo>
                    <a:pt x="1118" y="6820"/>
                    <a:pt x="2852" y="7221"/>
                    <a:pt x="4689" y="7221"/>
                  </a:cubicBezTo>
                  <a:cubicBezTo>
                    <a:pt x="7034" y="7221"/>
                    <a:pt x="9549" y="6567"/>
                    <a:pt x="9549" y="6567"/>
                  </a:cubicBezTo>
                  <a:lnTo>
                    <a:pt x="9549" y="6567"/>
                  </a:lnTo>
                  <a:cubicBezTo>
                    <a:pt x="9549" y="6567"/>
                    <a:pt x="7043" y="8547"/>
                    <a:pt x="7694" y="9524"/>
                  </a:cubicBezTo>
                  <a:cubicBezTo>
                    <a:pt x="7694" y="9524"/>
                    <a:pt x="7002" y="9337"/>
                    <a:pt x="6156" y="9337"/>
                  </a:cubicBezTo>
                  <a:cubicBezTo>
                    <a:pt x="5146" y="9337"/>
                    <a:pt x="3916" y="9604"/>
                    <a:pt x="3383" y="10778"/>
                  </a:cubicBezTo>
                  <a:cubicBezTo>
                    <a:pt x="2381" y="12958"/>
                    <a:pt x="4010" y="13409"/>
                    <a:pt x="4010" y="13409"/>
                  </a:cubicBezTo>
                  <a:cubicBezTo>
                    <a:pt x="4010" y="13409"/>
                    <a:pt x="3008" y="11830"/>
                    <a:pt x="4587" y="11179"/>
                  </a:cubicBezTo>
                  <a:lnTo>
                    <a:pt x="4587" y="11179"/>
                  </a:lnTo>
                  <a:cubicBezTo>
                    <a:pt x="4586" y="11179"/>
                    <a:pt x="4085" y="13484"/>
                    <a:pt x="6040" y="13885"/>
                  </a:cubicBezTo>
                  <a:cubicBezTo>
                    <a:pt x="6040" y="13885"/>
                    <a:pt x="4988" y="12056"/>
                    <a:pt x="6291" y="11529"/>
                  </a:cubicBezTo>
                  <a:lnTo>
                    <a:pt x="6291" y="11529"/>
                  </a:lnTo>
                  <a:cubicBezTo>
                    <a:pt x="6291" y="11530"/>
                    <a:pt x="5714" y="13710"/>
                    <a:pt x="7669" y="13885"/>
                  </a:cubicBezTo>
                  <a:cubicBezTo>
                    <a:pt x="7669" y="13885"/>
                    <a:pt x="6416" y="12432"/>
                    <a:pt x="7368" y="12306"/>
                  </a:cubicBezTo>
                  <a:cubicBezTo>
                    <a:pt x="8321" y="12156"/>
                    <a:pt x="9073" y="12006"/>
                    <a:pt x="8872" y="10727"/>
                  </a:cubicBezTo>
                  <a:cubicBezTo>
                    <a:pt x="8697" y="9474"/>
                    <a:pt x="9524" y="9399"/>
                    <a:pt x="9524" y="9399"/>
                  </a:cubicBezTo>
                  <a:cubicBezTo>
                    <a:pt x="9524" y="9399"/>
                    <a:pt x="11028" y="9575"/>
                    <a:pt x="11529" y="10702"/>
                  </a:cubicBezTo>
                  <a:cubicBezTo>
                    <a:pt x="12005" y="11805"/>
                    <a:pt x="11780" y="12206"/>
                    <a:pt x="11153" y="12382"/>
                  </a:cubicBezTo>
                  <a:cubicBezTo>
                    <a:pt x="11153" y="12382"/>
                    <a:pt x="12481" y="12331"/>
                    <a:pt x="12130" y="10502"/>
                  </a:cubicBezTo>
                  <a:cubicBezTo>
                    <a:pt x="12130" y="10502"/>
                    <a:pt x="12983" y="9474"/>
                    <a:pt x="11855" y="8848"/>
                  </a:cubicBezTo>
                  <a:cubicBezTo>
                    <a:pt x="11331" y="8545"/>
                    <a:pt x="10748" y="8464"/>
                    <a:pt x="10274" y="8464"/>
                  </a:cubicBezTo>
                  <a:cubicBezTo>
                    <a:pt x="9726" y="8464"/>
                    <a:pt x="9323" y="8572"/>
                    <a:pt x="9323" y="8572"/>
                  </a:cubicBezTo>
                  <a:cubicBezTo>
                    <a:pt x="9323" y="8572"/>
                    <a:pt x="10652" y="6392"/>
                    <a:pt x="13684" y="5715"/>
                  </a:cubicBezTo>
                  <a:cubicBezTo>
                    <a:pt x="13684" y="5715"/>
                    <a:pt x="12331" y="4387"/>
                    <a:pt x="10025" y="4311"/>
                  </a:cubicBezTo>
                  <a:cubicBezTo>
                    <a:pt x="7694" y="4261"/>
                    <a:pt x="9098" y="2432"/>
                    <a:pt x="11654" y="1605"/>
                  </a:cubicBezTo>
                  <a:cubicBezTo>
                    <a:pt x="14236" y="778"/>
                    <a:pt x="6967" y="1"/>
                    <a:pt x="69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80;p129"/>
            <p:cNvSpPr/>
            <p:nvPr/>
          </p:nvSpPr>
          <p:spPr>
            <a:xfrm>
              <a:off x="-1462880" y="1583024"/>
              <a:ext cx="171346" cy="138758"/>
            </a:xfrm>
            <a:custGeom>
              <a:avLst/>
              <a:gdLst/>
              <a:ahLst/>
              <a:cxnLst/>
              <a:rect l="l" t="t" r="r" b="b"/>
              <a:pathLst>
                <a:path w="16342" h="13234" extrusionOk="0">
                  <a:moveTo>
                    <a:pt x="10828" y="0"/>
                  </a:moveTo>
                  <a:cubicBezTo>
                    <a:pt x="10828" y="0"/>
                    <a:pt x="9149" y="6592"/>
                    <a:pt x="4738" y="6892"/>
                  </a:cubicBezTo>
                  <a:cubicBezTo>
                    <a:pt x="327" y="7218"/>
                    <a:pt x="1" y="9649"/>
                    <a:pt x="151" y="10777"/>
                  </a:cubicBezTo>
                  <a:cubicBezTo>
                    <a:pt x="151" y="10777"/>
                    <a:pt x="577" y="12381"/>
                    <a:pt x="1730" y="12657"/>
                  </a:cubicBezTo>
                  <a:cubicBezTo>
                    <a:pt x="1730" y="12657"/>
                    <a:pt x="678" y="11354"/>
                    <a:pt x="778" y="10652"/>
                  </a:cubicBezTo>
                  <a:lnTo>
                    <a:pt x="1204" y="10000"/>
                  </a:lnTo>
                  <a:cubicBezTo>
                    <a:pt x="1204" y="10000"/>
                    <a:pt x="1430" y="12406"/>
                    <a:pt x="3034" y="13233"/>
                  </a:cubicBezTo>
                  <a:cubicBezTo>
                    <a:pt x="3034" y="13233"/>
                    <a:pt x="1630" y="11003"/>
                    <a:pt x="2081" y="9850"/>
                  </a:cubicBezTo>
                  <a:lnTo>
                    <a:pt x="2081" y="9850"/>
                  </a:lnTo>
                  <a:lnTo>
                    <a:pt x="2808" y="10201"/>
                  </a:lnTo>
                  <a:cubicBezTo>
                    <a:pt x="2808" y="10201"/>
                    <a:pt x="2783" y="11830"/>
                    <a:pt x="3635" y="12481"/>
                  </a:cubicBezTo>
                  <a:cubicBezTo>
                    <a:pt x="3635" y="12481"/>
                    <a:pt x="3159" y="10752"/>
                    <a:pt x="3735" y="10126"/>
                  </a:cubicBezTo>
                  <a:cubicBezTo>
                    <a:pt x="3735" y="10126"/>
                    <a:pt x="4003" y="10297"/>
                    <a:pt x="4342" y="10297"/>
                  </a:cubicBezTo>
                  <a:cubicBezTo>
                    <a:pt x="4522" y="10297"/>
                    <a:pt x="4722" y="10248"/>
                    <a:pt x="4913" y="10100"/>
                  </a:cubicBezTo>
                  <a:cubicBezTo>
                    <a:pt x="5440" y="9649"/>
                    <a:pt x="6592" y="8722"/>
                    <a:pt x="6091" y="7970"/>
                  </a:cubicBezTo>
                  <a:cubicBezTo>
                    <a:pt x="6091" y="7970"/>
                    <a:pt x="10227" y="7093"/>
                    <a:pt x="13284" y="4887"/>
                  </a:cubicBezTo>
                  <a:cubicBezTo>
                    <a:pt x="16342" y="2682"/>
                    <a:pt x="10828" y="0"/>
                    <a:pt x="10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81;p129"/>
            <p:cNvSpPr/>
            <p:nvPr/>
          </p:nvSpPr>
          <p:spPr>
            <a:xfrm>
              <a:off x="-1287612" y="1268533"/>
              <a:ext cx="537147" cy="329491"/>
            </a:xfrm>
            <a:custGeom>
              <a:avLst/>
              <a:gdLst/>
              <a:ahLst/>
              <a:cxnLst/>
              <a:rect l="l" t="t" r="r" b="b"/>
              <a:pathLst>
                <a:path w="51230" h="31425" extrusionOk="0">
                  <a:moveTo>
                    <a:pt x="21579" y="0"/>
                  </a:moveTo>
                  <a:cubicBezTo>
                    <a:pt x="12688" y="0"/>
                    <a:pt x="8247" y="4232"/>
                    <a:pt x="8247" y="4232"/>
                  </a:cubicBezTo>
                  <a:cubicBezTo>
                    <a:pt x="11705" y="9670"/>
                    <a:pt x="9976" y="15184"/>
                    <a:pt x="9424" y="17841"/>
                  </a:cubicBezTo>
                  <a:cubicBezTo>
                    <a:pt x="8873" y="20522"/>
                    <a:pt x="3961" y="23730"/>
                    <a:pt x="1" y="24457"/>
                  </a:cubicBezTo>
                  <a:cubicBezTo>
                    <a:pt x="1" y="24457"/>
                    <a:pt x="880" y="28749"/>
                    <a:pt x="3948" y="28749"/>
                  </a:cubicBezTo>
                  <a:cubicBezTo>
                    <a:pt x="4859" y="28749"/>
                    <a:pt x="5963" y="28371"/>
                    <a:pt x="7294" y="27390"/>
                  </a:cubicBezTo>
                  <a:cubicBezTo>
                    <a:pt x="8482" y="26505"/>
                    <a:pt x="9740" y="26153"/>
                    <a:pt x="10989" y="26153"/>
                  </a:cubicBezTo>
                  <a:cubicBezTo>
                    <a:pt x="15826" y="26153"/>
                    <a:pt x="20527" y="31425"/>
                    <a:pt x="20527" y="31425"/>
                  </a:cubicBezTo>
                  <a:cubicBezTo>
                    <a:pt x="20527" y="31425"/>
                    <a:pt x="19800" y="21500"/>
                    <a:pt x="23359" y="18868"/>
                  </a:cubicBezTo>
                  <a:cubicBezTo>
                    <a:pt x="23883" y="18481"/>
                    <a:pt x="24545" y="18315"/>
                    <a:pt x="25292" y="18315"/>
                  </a:cubicBezTo>
                  <a:cubicBezTo>
                    <a:pt x="29619" y="18315"/>
                    <a:pt x="36818" y="23856"/>
                    <a:pt x="36818" y="23856"/>
                  </a:cubicBezTo>
                  <a:cubicBezTo>
                    <a:pt x="36818" y="23856"/>
                    <a:pt x="33184" y="16061"/>
                    <a:pt x="35014" y="12452"/>
                  </a:cubicBezTo>
                  <a:cubicBezTo>
                    <a:pt x="35644" y="11209"/>
                    <a:pt x="37764" y="10801"/>
                    <a:pt x="40273" y="10801"/>
                  </a:cubicBezTo>
                  <a:cubicBezTo>
                    <a:pt x="45048" y="10801"/>
                    <a:pt x="51229" y="12277"/>
                    <a:pt x="51229" y="12277"/>
                  </a:cubicBezTo>
                  <a:cubicBezTo>
                    <a:pt x="38530" y="2675"/>
                    <a:pt x="28648" y="0"/>
                    <a:pt x="215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4082;p129"/>
          <p:cNvGrpSpPr/>
          <p:nvPr/>
        </p:nvGrpSpPr>
        <p:grpSpPr>
          <a:xfrm>
            <a:off x="3513062" y="2586738"/>
            <a:ext cx="445042" cy="360838"/>
            <a:chOff x="6606050" y="-205012"/>
            <a:chExt cx="2783250" cy="2256650"/>
          </a:xfrm>
          <a:solidFill>
            <a:schemeClr val="tx2">
              <a:lumMod val="50000"/>
            </a:schemeClr>
          </a:solidFill>
        </p:grpSpPr>
        <p:sp>
          <p:nvSpPr>
            <p:cNvPr id="60" name="Google Shape;4083;p129"/>
            <p:cNvSpPr/>
            <p:nvPr/>
          </p:nvSpPr>
          <p:spPr>
            <a:xfrm>
              <a:off x="8013325" y="-63087"/>
              <a:ext cx="1339025" cy="1048300"/>
            </a:xfrm>
            <a:custGeom>
              <a:avLst/>
              <a:gdLst/>
              <a:ahLst/>
              <a:cxnLst/>
              <a:rect l="l" t="t" r="r" b="b"/>
              <a:pathLst>
                <a:path w="53561" h="41932" extrusionOk="0">
                  <a:moveTo>
                    <a:pt x="13636" y="1"/>
                  </a:moveTo>
                  <a:cubicBezTo>
                    <a:pt x="9456" y="1"/>
                    <a:pt x="6768" y="453"/>
                    <a:pt x="6768" y="453"/>
                  </a:cubicBezTo>
                  <a:cubicBezTo>
                    <a:pt x="6768" y="453"/>
                    <a:pt x="16968" y="3811"/>
                    <a:pt x="15966" y="17746"/>
                  </a:cubicBezTo>
                  <a:cubicBezTo>
                    <a:pt x="14938" y="31681"/>
                    <a:pt x="1931" y="32558"/>
                    <a:pt x="1931" y="32558"/>
                  </a:cubicBezTo>
                  <a:lnTo>
                    <a:pt x="1" y="41932"/>
                  </a:lnTo>
                  <a:cubicBezTo>
                    <a:pt x="10347" y="32017"/>
                    <a:pt x="20400" y="29810"/>
                    <a:pt x="27300" y="29810"/>
                  </a:cubicBezTo>
                  <a:cubicBezTo>
                    <a:pt x="32836" y="29810"/>
                    <a:pt x="36342" y="31230"/>
                    <a:pt x="36342" y="31230"/>
                  </a:cubicBezTo>
                  <a:lnTo>
                    <a:pt x="36943" y="32057"/>
                  </a:lnTo>
                  <a:cubicBezTo>
                    <a:pt x="38320" y="22473"/>
                    <a:pt x="46000" y="21055"/>
                    <a:pt x="50421" y="21055"/>
                  </a:cubicBezTo>
                  <a:cubicBezTo>
                    <a:pt x="52278" y="21055"/>
                    <a:pt x="53560" y="21305"/>
                    <a:pt x="53560" y="21305"/>
                  </a:cubicBezTo>
                  <a:cubicBezTo>
                    <a:pt x="42978" y="2702"/>
                    <a:pt x="23851" y="1"/>
                    <a:pt x="13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84;p129"/>
            <p:cNvSpPr/>
            <p:nvPr/>
          </p:nvSpPr>
          <p:spPr>
            <a:xfrm>
              <a:off x="8034000" y="-99887"/>
              <a:ext cx="1355300" cy="902150"/>
            </a:xfrm>
            <a:custGeom>
              <a:avLst/>
              <a:gdLst/>
              <a:ahLst/>
              <a:cxnLst/>
              <a:rect l="l" t="t" r="r" b="b"/>
              <a:pathLst>
                <a:path w="54212" h="36086" extrusionOk="0">
                  <a:moveTo>
                    <a:pt x="14698" y="1"/>
                  </a:moveTo>
                  <a:cubicBezTo>
                    <a:pt x="8746" y="1"/>
                    <a:pt x="4638" y="923"/>
                    <a:pt x="4638" y="923"/>
                  </a:cubicBezTo>
                  <a:cubicBezTo>
                    <a:pt x="24103" y="15417"/>
                    <a:pt x="9941" y="32991"/>
                    <a:pt x="2556" y="32991"/>
                  </a:cubicBezTo>
                  <a:cubicBezTo>
                    <a:pt x="1973" y="32991"/>
                    <a:pt x="1432" y="32881"/>
                    <a:pt x="953" y="32652"/>
                  </a:cubicBezTo>
                  <a:lnTo>
                    <a:pt x="1" y="32426"/>
                  </a:lnTo>
                  <a:lnTo>
                    <a:pt x="1" y="32426"/>
                  </a:lnTo>
                  <a:cubicBezTo>
                    <a:pt x="753" y="33178"/>
                    <a:pt x="1179" y="33780"/>
                    <a:pt x="1229" y="34858"/>
                  </a:cubicBezTo>
                  <a:cubicBezTo>
                    <a:pt x="1657" y="34964"/>
                    <a:pt x="2101" y="35015"/>
                    <a:pt x="2557" y="35015"/>
                  </a:cubicBezTo>
                  <a:cubicBezTo>
                    <a:pt x="6285" y="35015"/>
                    <a:pt x="10771" y="31605"/>
                    <a:pt x="13585" y="27339"/>
                  </a:cubicBezTo>
                  <a:cubicBezTo>
                    <a:pt x="21254" y="15785"/>
                    <a:pt x="11230" y="4958"/>
                    <a:pt x="11229" y="4958"/>
                  </a:cubicBezTo>
                  <a:lnTo>
                    <a:pt x="11229" y="4958"/>
                  </a:lnTo>
                  <a:cubicBezTo>
                    <a:pt x="32934" y="14206"/>
                    <a:pt x="36317" y="36086"/>
                    <a:pt x="36317" y="36086"/>
                  </a:cubicBezTo>
                  <a:cubicBezTo>
                    <a:pt x="35289" y="11399"/>
                    <a:pt x="11430" y="3078"/>
                    <a:pt x="11430" y="3078"/>
                  </a:cubicBezTo>
                  <a:cubicBezTo>
                    <a:pt x="12442" y="3027"/>
                    <a:pt x="13433" y="3003"/>
                    <a:pt x="14404" y="3003"/>
                  </a:cubicBezTo>
                  <a:cubicBezTo>
                    <a:pt x="43738" y="3003"/>
                    <a:pt x="54212" y="25359"/>
                    <a:pt x="54212" y="25359"/>
                  </a:cubicBezTo>
                  <a:cubicBezTo>
                    <a:pt x="45610" y="3638"/>
                    <a:pt x="26519" y="1"/>
                    <a:pt x="14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85;p129"/>
            <p:cNvSpPr/>
            <p:nvPr/>
          </p:nvSpPr>
          <p:spPr>
            <a:xfrm>
              <a:off x="6656175" y="-160612"/>
              <a:ext cx="1253800" cy="1128925"/>
            </a:xfrm>
            <a:custGeom>
              <a:avLst/>
              <a:gdLst/>
              <a:ahLst/>
              <a:cxnLst/>
              <a:rect l="l" t="t" r="r" b="b"/>
              <a:pathLst>
                <a:path w="50152" h="45157" extrusionOk="0">
                  <a:moveTo>
                    <a:pt x="31690" y="0"/>
                  </a:moveTo>
                  <a:cubicBezTo>
                    <a:pt x="21831" y="0"/>
                    <a:pt x="9754" y="2808"/>
                    <a:pt x="1" y="13702"/>
                  </a:cubicBezTo>
                  <a:cubicBezTo>
                    <a:pt x="1" y="13702"/>
                    <a:pt x="14938" y="14003"/>
                    <a:pt x="13961" y="27713"/>
                  </a:cubicBezTo>
                  <a:lnTo>
                    <a:pt x="14738" y="27036"/>
                  </a:lnTo>
                  <a:cubicBezTo>
                    <a:pt x="14738" y="27036"/>
                    <a:pt x="15775" y="26855"/>
                    <a:pt x="17550" y="26855"/>
                  </a:cubicBezTo>
                  <a:cubicBezTo>
                    <a:pt x="23334" y="26855"/>
                    <a:pt x="36949" y="28777"/>
                    <a:pt x="47996" y="45156"/>
                  </a:cubicBezTo>
                  <a:lnTo>
                    <a:pt x="48096" y="35607"/>
                  </a:lnTo>
                  <a:cubicBezTo>
                    <a:pt x="48096" y="35607"/>
                    <a:pt x="35565" y="31998"/>
                    <a:pt x="37520" y="18139"/>
                  </a:cubicBezTo>
                  <a:cubicBezTo>
                    <a:pt x="39450" y="4304"/>
                    <a:pt x="50152" y="3176"/>
                    <a:pt x="50152" y="3176"/>
                  </a:cubicBezTo>
                  <a:cubicBezTo>
                    <a:pt x="50152" y="3176"/>
                    <a:pt x="42176" y="0"/>
                    <a:pt x="316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86;p129"/>
            <p:cNvSpPr/>
            <p:nvPr/>
          </p:nvSpPr>
          <p:spPr>
            <a:xfrm>
              <a:off x="6606050" y="-205012"/>
              <a:ext cx="1340900" cy="954075"/>
            </a:xfrm>
            <a:custGeom>
              <a:avLst/>
              <a:gdLst/>
              <a:ahLst/>
              <a:cxnLst/>
              <a:rect l="l" t="t" r="r" b="b"/>
              <a:pathLst>
                <a:path w="53636" h="38163" extrusionOk="0">
                  <a:moveTo>
                    <a:pt x="32886" y="1"/>
                  </a:moveTo>
                  <a:cubicBezTo>
                    <a:pt x="22173" y="1"/>
                    <a:pt x="9412" y="3645"/>
                    <a:pt x="1" y="17684"/>
                  </a:cubicBezTo>
                  <a:cubicBezTo>
                    <a:pt x="1" y="17684"/>
                    <a:pt x="11181" y="3017"/>
                    <a:pt x="32705" y="3017"/>
                  </a:cubicBezTo>
                  <a:cubicBezTo>
                    <a:pt x="36922" y="3017"/>
                    <a:pt x="41537" y="3580"/>
                    <a:pt x="46543" y="4927"/>
                  </a:cubicBezTo>
                  <a:cubicBezTo>
                    <a:pt x="46543" y="4927"/>
                    <a:pt x="21480" y="8035"/>
                    <a:pt x="15239" y="31920"/>
                  </a:cubicBezTo>
                  <a:cubicBezTo>
                    <a:pt x="15239" y="31920"/>
                    <a:pt x="23159" y="11268"/>
                    <a:pt x="46342" y="6832"/>
                  </a:cubicBezTo>
                  <a:lnTo>
                    <a:pt x="46342" y="6832"/>
                  </a:lnTo>
                  <a:cubicBezTo>
                    <a:pt x="46342" y="6832"/>
                    <a:pt x="34237" y="15278"/>
                    <a:pt x="39299" y="28185"/>
                  </a:cubicBezTo>
                  <a:cubicBezTo>
                    <a:pt x="41377" y="33455"/>
                    <a:pt x="45629" y="38163"/>
                    <a:pt x="49643" y="38163"/>
                  </a:cubicBezTo>
                  <a:cubicBezTo>
                    <a:pt x="49696" y="38163"/>
                    <a:pt x="49748" y="38162"/>
                    <a:pt x="49801" y="38160"/>
                  </a:cubicBezTo>
                  <a:cubicBezTo>
                    <a:pt x="50076" y="37108"/>
                    <a:pt x="50628" y="36606"/>
                    <a:pt x="51530" y="36030"/>
                  </a:cubicBezTo>
                  <a:lnTo>
                    <a:pt x="51530" y="36030"/>
                  </a:lnTo>
                  <a:lnTo>
                    <a:pt x="50527" y="36055"/>
                  </a:lnTo>
                  <a:cubicBezTo>
                    <a:pt x="50278" y="36115"/>
                    <a:pt x="50020" y="36144"/>
                    <a:pt x="49755" y="36144"/>
                  </a:cubicBezTo>
                  <a:cubicBezTo>
                    <a:pt x="42563" y="36144"/>
                    <a:pt x="30670" y="14718"/>
                    <a:pt x="53635" y="4250"/>
                  </a:cubicBezTo>
                  <a:cubicBezTo>
                    <a:pt x="53635" y="4250"/>
                    <a:pt x="44454" y="1"/>
                    <a:pt x="32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087;p129"/>
            <p:cNvSpPr/>
            <p:nvPr/>
          </p:nvSpPr>
          <p:spPr>
            <a:xfrm>
              <a:off x="7792775" y="294788"/>
              <a:ext cx="399775" cy="1653475"/>
            </a:xfrm>
            <a:custGeom>
              <a:avLst/>
              <a:gdLst/>
              <a:ahLst/>
              <a:cxnLst/>
              <a:rect l="l" t="t" r="r" b="b"/>
              <a:pathLst>
                <a:path w="15991" h="66139" extrusionOk="0">
                  <a:moveTo>
                    <a:pt x="2887" y="1"/>
                  </a:moveTo>
                  <a:cubicBezTo>
                    <a:pt x="2608" y="1"/>
                    <a:pt x="2297" y="157"/>
                    <a:pt x="1956" y="549"/>
                  </a:cubicBezTo>
                  <a:cubicBezTo>
                    <a:pt x="251" y="2504"/>
                    <a:pt x="1" y="6865"/>
                    <a:pt x="2357" y="11903"/>
                  </a:cubicBezTo>
                  <a:cubicBezTo>
                    <a:pt x="4713" y="16965"/>
                    <a:pt x="1454" y="17116"/>
                    <a:pt x="978" y="21025"/>
                  </a:cubicBezTo>
                  <a:cubicBezTo>
                    <a:pt x="477" y="24935"/>
                    <a:pt x="3936" y="28419"/>
                    <a:pt x="3485" y="29923"/>
                  </a:cubicBezTo>
                  <a:cubicBezTo>
                    <a:pt x="3033" y="31426"/>
                    <a:pt x="2407" y="37291"/>
                    <a:pt x="7219" y="41627"/>
                  </a:cubicBezTo>
                  <a:cubicBezTo>
                    <a:pt x="12031" y="45963"/>
                    <a:pt x="4713" y="53381"/>
                    <a:pt x="4512" y="59146"/>
                  </a:cubicBezTo>
                  <a:cubicBezTo>
                    <a:pt x="4287" y="64910"/>
                    <a:pt x="10076" y="66138"/>
                    <a:pt x="10076" y="66138"/>
                  </a:cubicBezTo>
                  <a:cubicBezTo>
                    <a:pt x="5515" y="63983"/>
                    <a:pt x="3459" y="58996"/>
                    <a:pt x="9725" y="51376"/>
                  </a:cubicBezTo>
                  <a:cubicBezTo>
                    <a:pt x="15991" y="43757"/>
                    <a:pt x="8823" y="38620"/>
                    <a:pt x="8096" y="37216"/>
                  </a:cubicBezTo>
                  <a:cubicBezTo>
                    <a:pt x="7369" y="35787"/>
                    <a:pt x="9299" y="32329"/>
                    <a:pt x="9399" y="30675"/>
                  </a:cubicBezTo>
                  <a:cubicBezTo>
                    <a:pt x="9475" y="29020"/>
                    <a:pt x="11304" y="26213"/>
                    <a:pt x="11981" y="23005"/>
                  </a:cubicBezTo>
                  <a:cubicBezTo>
                    <a:pt x="12632" y="19797"/>
                    <a:pt x="11129" y="17366"/>
                    <a:pt x="7018" y="11226"/>
                  </a:cubicBezTo>
                  <a:cubicBezTo>
                    <a:pt x="2908" y="5111"/>
                    <a:pt x="4036" y="4108"/>
                    <a:pt x="4587" y="2404"/>
                  </a:cubicBezTo>
                  <a:cubicBezTo>
                    <a:pt x="4587" y="2404"/>
                    <a:pt x="3983" y="1"/>
                    <a:pt x="28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88;p129"/>
            <p:cNvSpPr/>
            <p:nvPr/>
          </p:nvSpPr>
          <p:spPr>
            <a:xfrm>
              <a:off x="7955375" y="1002638"/>
              <a:ext cx="383175" cy="326375"/>
            </a:xfrm>
            <a:custGeom>
              <a:avLst/>
              <a:gdLst/>
              <a:ahLst/>
              <a:cxnLst/>
              <a:rect l="l" t="t" r="r" b="b"/>
              <a:pathLst>
                <a:path w="15327" h="13055" extrusionOk="0">
                  <a:moveTo>
                    <a:pt x="8568" y="1"/>
                  </a:moveTo>
                  <a:cubicBezTo>
                    <a:pt x="6095" y="1"/>
                    <a:pt x="2745" y="2536"/>
                    <a:pt x="2745" y="2536"/>
                  </a:cubicBezTo>
                  <a:cubicBezTo>
                    <a:pt x="2745" y="2536"/>
                    <a:pt x="0" y="7295"/>
                    <a:pt x="856" y="7295"/>
                  </a:cubicBezTo>
                  <a:cubicBezTo>
                    <a:pt x="964" y="7295"/>
                    <a:pt x="1130" y="7219"/>
                    <a:pt x="1367" y="7047"/>
                  </a:cubicBezTo>
                  <a:cubicBezTo>
                    <a:pt x="2376" y="6306"/>
                    <a:pt x="3408" y="5912"/>
                    <a:pt x="4061" y="5912"/>
                  </a:cubicBezTo>
                  <a:cubicBezTo>
                    <a:pt x="4754" y="5912"/>
                    <a:pt x="5019" y="6356"/>
                    <a:pt x="4374" y="7298"/>
                  </a:cubicBezTo>
                  <a:cubicBezTo>
                    <a:pt x="3121" y="9103"/>
                    <a:pt x="3397" y="10907"/>
                    <a:pt x="3397" y="10907"/>
                  </a:cubicBezTo>
                  <a:cubicBezTo>
                    <a:pt x="5248" y="9285"/>
                    <a:pt x="7219" y="9147"/>
                    <a:pt x="7837" y="9147"/>
                  </a:cubicBezTo>
                  <a:cubicBezTo>
                    <a:pt x="7964" y="9147"/>
                    <a:pt x="8033" y="9153"/>
                    <a:pt x="8033" y="9153"/>
                  </a:cubicBezTo>
                  <a:cubicBezTo>
                    <a:pt x="8033" y="9153"/>
                    <a:pt x="6981" y="10030"/>
                    <a:pt x="6830" y="11258"/>
                  </a:cubicBezTo>
                  <a:cubicBezTo>
                    <a:pt x="6723" y="12314"/>
                    <a:pt x="7652" y="12388"/>
                    <a:pt x="7915" y="12388"/>
                  </a:cubicBezTo>
                  <a:cubicBezTo>
                    <a:pt x="7958" y="12388"/>
                    <a:pt x="7983" y="12386"/>
                    <a:pt x="7983" y="12386"/>
                  </a:cubicBezTo>
                  <a:cubicBezTo>
                    <a:pt x="8457" y="12899"/>
                    <a:pt x="8865" y="13055"/>
                    <a:pt x="9185" y="13055"/>
                  </a:cubicBezTo>
                  <a:cubicBezTo>
                    <a:pt x="9678" y="13055"/>
                    <a:pt x="9963" y="12687"/>
                    <a:pt x="9963" y="12686"/>
                  </a:cubicBezTo>
                  <a:lnTo>
                    <a:pt x="9963" y="12686"/>
                  </a:lnTo>
                  <a:cubicBezTo>
                    <a:pt x="9788" y="12825"/>
                    <a:pt x="9616" y="12909"/>
                    <a:pt x="9441" y="12909"/>
                  </a:cubicBezTo>
                  <a:cubicBezTo>
                    <a:pt x="9138" y="12909"/>
                    <a:pt x="8824" y="12660"/>
                    <a:pt x="8459" y="12010"/>
                  </a:cubicBezTo>
                  <a:cubicBezTo>
                    <a:pt x="7883" y="11007"/>
                    <a:pt x="8585" y="9754"/>
                    <a:pt x="8585" y="9754"/>
                  </a:cubicBezTo>
                  <a:cubicBezTo>
                    <a:pt x="8585" y="9754"/>
                    <a:pt x="8765" y="9548"/>
                    <a:pt x="9085" y="9548"/>
                  </a:cubicBezTo>
                  <a:cubicBezTo>
                    <a:pt x="9312" y="9548"/>
                    <a:pt x="9610" y="9651"/>
                    <a:pt x="9963" y="10005"/>
                  </a:cubicBezTo>
                  <a:cubicBezTo>
                    <a:pt x="10299" y="10331"/>
                    <a:pt x="10584" y="10463"/>
                    <a:pt x="10843" y="10463"/>
                  </a:cubicBezTo>
                  <a:cubicBezTo>
                    <a:pt x="11262" y="10463"/>
                    <a:pt x="11616" y="10122"/>
                    <a:pt x="12018" y="9704"/>
                  </a:cubicBezTo>
                  <a:cubicBezTo>
                    <a:pt x="12119" y="9603"/>
                    <a:pt x="12215" y="9561"/>
                    <a:pt x="12304" y="9561"/>
                  </a:cubicBezTo>
                  <a:cubicBezTo>
                    <a:pt x="12792" y="9561"/>
                    <a:pt x="13096" y="10832"/>
                    <a:pt x="13096" y="10832"/>
                  </a:cubicBezTo>
                  <a:cubicBezTo>
                    <a:pt x="14023" y="9228"/>
                    <a:pt x="12043" y="8451"/>
                    <a:pt x="12043" y="8451"/>
                  </a:cubicBezTo>
                  <a:cubicBezTo>
                    <a:pt x="12234" y="8330"/>
                    <a:pt x="12416" y="8280"/>
                    <a:pt x="12585" y="8280"/>
                  </a:cubicBezTo>
                  <a:cubicBezTo>
                    <a:pt x="13440" y="8280"/>
                    <a:pt x="13998" y="9554"/>
                    <a:pt x="13998" y="9554"/>
                  </a:cubicBezTo>
                  <a:cubicBezTo>
                    <a:pt x="14775" y="7849"/>
                    <a:pt x="12695" y="6922"/>
                    <a:pt x="12695" y="6922"/>
                  </a:cubicBezTo>
                  <a:cubicBezTo>
                    <a:pt x="12979" y="6755"/>
                    <a:pt x="13233" y="6688"/>
                    <a:pt x="13458" y="6688"/>
                  </a:cubicBezTo>
                  <a:cubicBezTo>
                    <a:pt x="14345" y="6688"/>
                    <a:pt x="14775" y="7724"/>
                    <a:pt x="14775" y="7724"/>
                  </a:cubicBezTo>
                  <a:cubicBezTo>
                    <a:pt x="14775" y="7724"/>
                    <a:pt x="15327" y="6220"/>
                    <a:pt x="13096" y="5769"/>
                  </a:cubicBezTo>
                  <a:cubicBezTo>
                    <a:pt x="12952" y="5742"/>
                    <a:pt x="12812" y="5729"/>
                    <a:pt x="12677" y="5729"/>
                  </a:cubicBezTo>
                  <a:cubicBezTo>
                    <a:pt x="10721" y="5729"/>
                    <a:pt x="9712" y="8426"/>
                    <a:pt x="9712" y="8426"/>
                  </a:cubicBezTo>
                  <a:cubicBezTo>
                    <a:pt x="9554" y="8009"/>
                    <a:pt x="8997" y="7883"/>
                    <a:pt x="8383" y="7883"/>
                  </a:cubicBezTo>
                  <a:cubicBezTo>
                    <a:pt x="7448" y="7883"/>
                    <a:pt x="6379" y="8175"/>
                    <a:pt x="6379" y="8175"/>
                  </a:cubicBezTo>
                  <a:cubicBezTo>
                    <a:pt x="6379" y="8175"/>
                    <a:pt x="12444" y="3163"/>
                    <a:pt x="10389" y="757"/>
                  </a:cubicBezTo>
                  <a:cubicBezTo>
                    <a:pt x="9923" y="212"/>
                    <a:pt x="9282" y="1"/>
                    <a:pt x="85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089;p129"/>
            <p:cNvSpPr/>
            <p:nvPr/>
          </p:nvSpPr>
          <p:spPr>
            <a:xfrm>
              <a:off x="7550400" y="955813"/>
              <a:ext cx="367600" cy="318275"/>
            </a:xfrm>
            <a:custGeom>
              <a:avLst/>
              <a:gdLst/>
              <a:ahLst/>
              <a:cxnLst/>
              <a:rect l="l" t="t" r="r" b="b"/>
              <a:pathLst>
                <a:path w="14704" h="12731" extrusionOk="0">
                  <a:moveTo>
                    <a:pt x="7303" y="0"/>
                  </a:moveTo>
                  <a:cubicBezTo>
                    <a:pt x="6841" y="0"/>
                    <a:pt x="6402" y="126"/>
                    <a:pt x="6012" y="424"/>
                  </a:cubicBezTo>
                  <a:cubicBezTo>
                    <a:pt x="3480" y="2354"/>
                    <a:pt x="8342" y="8544"/>
                    <a:pt x="8342" y="8544"/>
                  </a:cubicBezTo>
                  <a:cubicBezTo>
                    <a:pt x="8342" y="8544"/>
                    <a:pt x="6834" y="7741"/>
                    <a:pt x="5815" y="7741"/>
                  </a:cubicBezTo>
                  <a:cubicBezTo>
                    <a:pt x="5476" y="7741"/>
                    <a:pt x="5191" y="7830"/>
                    <a:pt x="5034" y="8068"/>
                  </a:cubicBezTo>
                  <a:cubicBezTo>
                    <a:pt x="5034" y="8068"/>
                    <a:pt x="4558" y="4810"/>
                    <a:pt x="2277" y="4760"/>
                  </a:cubicBezTo>
                  <a:cubicBezTo>
                    <a:pt x="2259" y="4760"/>
                    <a:pt x="2241" y="4760"/>
                    <a:pt x="2224" y="4760"/>
                  </a:cubicBezTo>
                  <a:cubicBezTo>
                    <a:pt x="0" y="4760"/>
                    <a:pt x="247" y="6314"/>
                    <a:pt x="247" y="6314"/>
                  </a:cubicBezTo>
                  <a:cubicBezTo>
                    <a:pt x="247" y="6314"/>
                    <a:pt x="774" y="5550"/>
                    <a:pt x="1513" y="5550"/>
                  </a:cubicBezTo>
                  <a:cubicBezTo>
                    <a:pt x="1793" y="5550"/>
                    <a:pt x="2104" y="5660"/>
                    <a:pt x="2428" y="5963"/>
                  </a:cubicBezTo>
                  <a:cubicBezTo>
                    <a:pt x="2428" y="5963"/>
                    <a:pt x="222" y="6414"/>
                    <a:pt x="598" y="8269"/>
                  </a:cubicBezTo>
                  <a:cubicBezTo>
                    <a:pt x="598" y="8269"/>
                    <a:pt x="1322" y="7303"/>
                    <a:pt x="2091" y="7303"/>
                  </a:cubicBezTo>
                  <a:cubicBezTo>
                    <a:pt x="2314" y="7303"/>
                    <a:pt x="2540" y="7384"/>
                    <a:pt x="2753" y="7592"/>
                  </a:cubicBezTo>
                  <a:cubicBezTo>
                    <a:pt x="2753" y="7592"/>
                    <a:pt x="648" y="7943"/>
                    <a:pt x="1225" y="9697"/>
                  </a:cubicBezTo>
                  <a:cubicBezTo>
                    <a:pt x="1225" y="9697"/>
                    <a:pt x="1728" y="8626"/>
                    <a:pt x="2186" y="8626"/>
                  </a:cubicBezTo>
                  <a:cubicBezTo>
                    <a:pt x="2297" y="8626"/>
                    <a:pt x="2405" y="8689"/>
                    <a:pt x="2503" y="8845"/>
                  </a:cubicBezTo>
                  <a:cubicBezTo>
                    <a:pt x="2855" y="9390"/>
                    <a:pt x="3157" y="9849"/>
                    <a:pt x="3670" y="9849"/>
                  </a:cubicBezTo>
                  <a:cubicBezTo>
                    <a:pt x="3888" y="9849"/>
                    <a:pt x="4144" y="9766"/>
                    <a:pt x="4458" y="9572"/>
                  </a:cubicBezTo>
                  <a:cubicBezTo>
                    <a:pt x="4792" y="9360"/>
                    <a:pt x="5057" y="9289"/>
                    <a:pt x="5263" y="9289"/>
                  </a:cubicBezTo>
                  <a:cubicBezTo>
                    <a:pt x="5690" y="9289"/>
                    <a:pt x="5861" y="9597"/>
                    <a:pt x="5861" y="9597"/>
                  </a:cubicBezTo>
                  <a:cubicBezTo>
                    <a:pt x="5861" y="9597"/>
                    <a:pt x="6287" y="11001"/>
                    <a:pt x="5510" y="11853"/>
                  </a:cubicBezTo>
                  <a:cubicBezTo>
                    <a:pt x="5067" y="12324"/>
                    <a:pt x="4738" y="12519"/>
                    <a:pt x="4466" y="12519"/>
                  </a:cubicBezTo>
                  <a:cubicBezTo>
                    <a:pt x="4245" y="12519"/>
                    <a:pt x="4061" y="12391"/>
                    <a:pt x="3881" y="12179"/>
                  </a:cubicBezTo>
                  <a:lnTo>
                    <a:pt x="3881" y="12179"/>
                  </a:lnTo>
                  <a:cubicBezTo>
                    <a:pt x="3881" y="12179"/>
                    <a:pt x="4145" y="12730"/>
                    <a:pt x="4797" y="12730"/>
                  </a:cubicBezTo>
                  <a:cubicBezTo>
                    <a:pt x="5088" y="12730"/>
                    <a:pt x="5456" y="12621"/>
                    <a:pt x="5911" y="12304"/>
                  </a:cubicBezTo>
                  <a:cubicBezTo>
                    <a:pt x="5911" y="12304"/>
                    <a:pt x="6070" y="12350"/>
                    <a:pt x="6279" y="12350"/>
                  </a:cubicBezTo>
                  <a:cubicBezTo>
                    <a:pt x="6644" y="12350"/>
                    <a:pt x="7160" y="12208"/>
                    <a:pt x="7240" y="11427"/>
                  </a:cubicBezTo>
                  <a:cubicBezTo>
                    <a:pt x="7365" y="10199"/>
                    <a:pt x="6513" y="9121"/>
                    <a:pt x="6513" y="9121"/>
                  </a:cubicBezTo>
                  <a:lnTo>
                    <a:pt x="6513" y="9121"/>
                  </a:lnTo>
                  <a:cubicBezTo>
                    <a:pt x="6513" y="9121"/>
                    <a:pt x="8919" y="9447"/>
                    <a:pt x="10673" y="11828"/>
                  </a:cubicBezTo>
                  <a:cubicBezTo>
                    <a:pt x="10673" y="11828"/>
                    <a:pt x="11325" y="10123"/>
                    <a:pt x="10498" y="8093"/>
                  </a:cubicBezTo>
                  <a:cubicBezTo>
                    <a:pt x="10121" y="7183"/>
                    <a:pt x="10328" y="6779"/>
                    <a:pt x="10824" y="6779"/>
                  </a:cubicBezTo>
                  <a:cubicBezTo>
                    <a:pt x="11449" y="6779"/>
                    <a:pt x="12531" y="7419"/>
                    <a:pt x="13480" y="8494"/>
                  </a:cubicBezTo>
                  <a:cubicBezTo>
                    <a:pt x="13700" y="8739"/>
                    <a:pt x="13857" y="8846"/>
                    <a:pt x="13964" y="8846"/>
                  </a:cubicBezTo>
                  <a:cubicBezTo>
                    <a:pt x="14703" y="8846"/>
                    <a:pt x="13079" y="3782"/>
                    <a:pt x="13079" y="3782"/>
                  </a:cubicBezTo>
                  <a:cubicBezTo>
                    <a:pt x="13079" y="3782"/>
                    <a:pt x="9835" y="0"/>
                    <a:pt x="7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090;p129"/>
            <p:cNvSpPr/>
            <p:nvPr/>
          </p:nvSpPr>
          <p:spPr>
            <a:xfrm>
              <a:off x="7988700" y="1899738"/>
              <a:ext cx="215675" cy="151900"/>
            </a:xfrm>
            <a:custGeom>
              <a:avLst/>
              <a:gdLst/>
              <a:ahLst/>
              <a:cxnLst/>
              <a:rect l="l" t="t" r="r" b="b"/>
              <a:pathLst>
                <a:path w="8627" h="6076" extrusionOk="0">
                  <a:moveTo>
                    <a:pt x="3800" y="1"/>
                  </a:moveTo>
                  <a:cubicBezTo>
                    <a:pt x="3557" y="1"/>
                    <a:pt x="3382" y="92"/>
                    <a:pt x="3317" y="286"/>
                  </a:cubicBezTo>
                  <a:cubicBezTo>
                    <a:pt x="3096" y="901"/>
                    <a:pt x="2314" y="1057"/>
                    <a:pt x="1575" y="1057"/>
                  </a:cubicBezTo>
                  <a:cubicBezTo>
                    <a:pt x="807" y="1057"/>
                    <a:pt x="84" y="888"/>
                    <a:pt x="84" y="888"/>
                  </a:cubicBezTo>
                  <a:lnTo>
                    <a:pt x="84" y="888"/>
                  </a:lnTo>
                  <a:cubicBezTo>
                    <a:pt x="1" y="1611"/>
                    <a:pt x="754" y="2437"/>
                    <a:pt x="2539" y="2437"/>
                  </a:cubicBezTo>
                  <a:cubicBezTo>
                    <a:pt x="2918" y="2437"/>
                    <a:pt x="3344" y="2400"/>
                    <a:pt x="3818" y="2316"/>
                  </a:cubicBezTo>
                  <a:cubicBezTo>
                    <a:pt x="3962" y="2291"/>
                    <a:pt x="4100" y="2279"/>
                    <a:pt x="4232" y="2279"/>
                  </a:cubicBezTo>
                  <a:cubicBezTo>
                    <a:pt x="6582" y="2279"/>
                    <a:pt x="7076" y="6076"/>
                    <a:pt x="7076" y="6076"/>
                  </a:cubicBezTo>
                  <a:cubicBezTo>
                    <a:pt x="8627" y="2804"/>
                    <a:pt x="5154" y="1"/>
                    <a:pt x="38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91;p129"/>
            <p:cNvSpPr/>
            <p:nvPr/>
          </p:nvSpPr>
          <p:spPr>
            <a:xfrm>
              <a:off x="7889900" y="173788"/>
              <a:ext cx="199275" cy="117200"/>
            </a:xfrm>
            <a:custGeom>
              <a:avLst/>
              <a:gdLst/>
              <a:ahLst/>
              <a:cxnLst/>
              <a:rect l="l" t="t" r="r" b="b"/>
              <a:pathLst>
                <a:path w="7971" h="4688" extrusionOk="0">
                  <a:moveTo>
                    <a:pt x="7093" y="1"/>
                  </a:moveTo>
                  <a:cubicBezTo>
                    <a:pt x="7043" y="702"/>
                    <a:pt x="6567" y="1429"/>
                    <a:pt x="5865" y="1805"/>
                  </a:cubicBezTo>
                  <a:cubicBezTo>
                    <a:pt x="5580" y="1980"/>
                    <a:pt x="5284" y="2064"/>
                    <a:pt x="5022" y="2064"/>
                  </a:cubicBezTo>
                  <a:cubicBezTo>
                    <a:pt x="4871" y="2064"/>
                    <a:pt x="4732" y="2036"/>
                    <a:pt x="4612" y="1981"/>
                  </a:cubicBezTo>
                  <a:cubicBezTo>
                    <a:pt x="4343" y="1843"/>
                    <a:pt x="4075" y="1782"/>
                    <a:pt x="3805" y="1782"/>
                  </a:cubicBezTo>
                  <a:cubicBezTo>
                    <a:pt x="2892" y="1782"/>
                    <a:pt x="1949" y="2483"/>
                    <a:pt x="828" y="3334"/>
                  </a:cubicBezTo>
                  <a:cubicBezTo>
                    <a:pt x="577" y="3534"/>
                    <a:pt x="301" y="3760"/>
                    <a:pt x="1" y="3961"/>
                  </a:cubicBezTo>
                  <a:lnTo>
                    <a:pt x="502" y="4687"/>
                  </a:lnTo>
                  <a:cubicBezTo>
                    <a:pt x="803" y="4462"/>
                    <a:pt x="1103" y="4236"/>
                    <a:pt x="1354" y="4036"/>
                  </a:cubicBezTo>
                  <a:cubicBezTo>
                    <a:pt x="2478" y="3192"/>
                    <a:pt x="3217" y="2655"/>
                    <a:pt x="3814" y="2655"/>
                  </a:cubicBezTo>
                  <a:cubicBezTo>
                    <a:pt x="3962" y="2655"/>
                    <a:pt x="4102" y="2688"/>
                    <a:pt x="4236" y="2758"/>
                  </a:cubicBezTo>
                  <a:cubicBezTo>
                    <a:pt x="4476" y="2872"/>
                    <a:pt x="4747" y="2931"/>
                    <a:pt x="5033" y="2931"/>
                  </a:cubicBezTo>
                  <a:cubicBezTo>
                    <a:pt x="5434" y="2931"/>
                    <a:pt x="5867" y="2816"/>
                    <a:pt x="6291" y="2582"/>
                  </a:cubicBezTo>
                  <a:cubicBezTo>
                    <a:pt x="7068" y="2131"/>
                    <a:pt x="7645" y="1404"/>
                    <a:pt x="7870" y="627"/>
                  </a:cubicBezTo>
                  <a:cubicBezTo>
                    <a:pt x="7920" y="427"/>
                    <a:pt x="7971" y="251"/>
                    <a:pt x="7971" y="51"/>
                  </a:cubicBezTo>
                  <a:lnTo>
                    <a:pt x="7971" y="51"/>
                  </a:lnTo>
                  <a:lnTo>
                    <a:pt x="7369" y="928"/>
                  </a:lnTo>
                  <a:lnTo>
                    <a:pt x="70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92;p129"/>
            <p:cNvSpPr/>
            <p:nvPr/>
          </p:nvSpPr>
          <p:spPr>
            <a:xfrm>
              <a:off x="7686275" y="103788"/>
              <a:ext cx="365725" cy="333825"/>
            </a:xfrm>
            <a:custGeom>
              <a:avLst/>
              <a:gdLst/>
              <a:ahLst/>
              <a:cxnLst/>
              <a:rect l="l" t="t" r="r" b="b"/>
              <a:pathLst>
                <a:path w="14629" h="13353" extrusionOk="0">
                  <a:moveTo>
                    <a:pt x="13711" y="5733"/>
                  </a:moveTo>
                  <a:cubicBezTo>
                    <a:pt x="13710" y="5733"/>
                    <a:pt x="13709" y="5733"/>
                    <a:pt x="13709" y="5733"/>
                  </a:cubicBezTo>
                  <a:cubicBezTo>
                    <a:pt x="13709" y="5733"/>
                    <a:pt x="13737" y="5769"/>
                    <a:pt x="13782" y="5841"/>
                  </a:cubicBezTo>
                  <a:lnTo>
                    <a:pt x="13782" y="5841"/>
                  </a:lnTo>
                  <a:cubicBezTo>
                    <a:pt x="13778" y="5738"/>
                    <a:pt x="13721" y="5733"/>
                    <a:pt x="13711" y="5733"/>
                  </a:cubicBezTo>
                  <a:close/>
                  <a:moveTo>
                    <a:pt x="11964" y="1"/>
                  </a:moveTo>
                  <a:cubicBezTo>
                    <a:pt x="11029" y="1"/>
                    <a:pt x="8572" y="2500"/>
                    <a:pt x="8572" y="2500"/>
                  </a:cubicBezTo>
                  <a:cubicBezTo>
                    <a:pt x="8468" y="2354"/>
                    <a:pt x="8328" y="2291"/>
                    <a:pt x="8163" y="2291"/>
                  </a:cubicBezTo>
                  <a:cubicBezTo>
                    <a:pt x="7044" y="2291"/>
                    <a:pt x="4762" y="5182"/>
                    <a:pt x="4762" y="5182"/>
                  </a:cubicBezTo>
                  <a:cubicBezTo>
                    <a:pt x="326" y="7237"/>
                    <a:pt x="0" y="13352"/>
                    <a:pt x="0" y="13352"/>
                  </a:cubicBezTo>
                  <a:cubicBezTo>
                    <a:pt x="1429" y="7914"/>
                    <a:pt x="5489" y="7913"/>
                    <a:pt x="5489" y="7913"/>
                  </a:cubicBezTo>
                  <a:lnTo>
                    <a:pt x="5489" y="7913"/>
                  </a:lnTo>
                  <a:cubicBezTo>
                    <a:pt x="1955" y="10269"/>
                    <a:pt x="2306" y="12124"/>
                    <a:pt x="2306" y="12124"/>
                  </a:cubicBezTo>
                  <a:cubicBezTo>
                    <a:pt x="2958" y="10319"/>
                    <a:pt x="6115" y="9994"/>
                    <a:pt x="6115" y="9994"/>
                  </a:cubicBezTo>
                  <a:cubicBezTo>
                    <a:pt x="6302" y="10672"/>
                    <a:pt x="7080" y="11082"/>
                    <a:pt x="7845" y="11082"/>
                  </a:cubicBezTo>
                  <a:cubicBezTo>
                    <a:pt x="8522" y="11082"/>
                    <a:pt x="9188" y="10760"/>
                    <a:pt x="9424" y="10019"/>
                  </a:cubicBezTo>
                  <a:cubicBezTo>
                    <a:pt x="9950" y="8465"/>
                    <a:pt x="11078" y="8791"/>
                    <a:pt x="11805" y="8415"/>
                  </a:cubicBezTo>
                  <a:cubicBezTo>
                    <a:pt x="11851" y="8390"/>
                    <a:pt x="11901" y="8378"/>
                    <a:pt x="11953" y="8378"/>
                  </a:cubicBezTo>
                  <a:cubicBezTo>
                    <a:pt x="12692" y="8378"/>
                    <a:pt x="13960" y="10695"/>
                    <a:pt x="13960" y="10695"/>
                  </a:cubicBezTo>
                  <a:cubicBezTo>
                    <a:pt x="14211" y="10069"/>
                    <a:pt x="13634" y="8189"/>
                    <a:pt x="13634" y="8189"/>
                  </a:cubicBezTo>
                  <a:lnTo>
                    <a:pt x="13634" y="8189"/>
                  </a:lnTo>
                  <a:lnTo>
                    <a:pt x="14587" y="9417"/>
                  </a:lnTo>
                  <a:cubicBezTo>
                    <a:pt x="14628" y="7382"/>
                    <a:pt x="13998" y="6190"/>
                    <a:pt x="13782" y="5841"/>
                  </a:cubicBezTo>
                  <a:lnTo>
                    <a:pt x="13782" y="5841"/>
                  </a:lnTo>
                  <a:cubicBezTo>
                    <a:pt x="13785" y="5966"/>
                    <a:pt x="13711" y="6234"/>
                    <a:pt x="13384" y="6811"/>
                  </a:cubicBezTo>
                  <a:cubicBezTo>
                    <a:pt x="13187" y="7166"/>
                    <a:pt x="12883" y="7287"/>
                    <a:pt x="12559" y="7287"/>
                  </a:cubicBezTo>
                  <a:cubicBezTo>
                    <a:pt x="11853" y="7287"/>
                    <a:pt x="11053" y="6710"/>
                    <a:pt x="11053" y="6710"/>
                  </a:cubicBezTo>
                  <a:cubicBezTo>
                    <a:pt x="11053" y="6710"/>
                    <a:pt x="10554" y="7546"/>
                    <a:pt x="10005" y="7546"/>
                  </a:cubicBezTo>
                  <a:cubicBezTo>
                    <a:pt x="9720" y="7546"/>
                    <a:pt x="9422" y="7321"/>
                    <a:pt x="9173" y="6635"/>
                  </a:cubicBezTo>
                  <a:cubicBezTo>
                    <a:pt x="8471" y="4655"/>
                    <a:pt x="10376" y="3753"/>
                    <a:pt x="10376" y="3753"/>
                  </a:cubicBezTo>
                  <a:lnTo>
                    <a:pt x="11955" y="4204"/>
                  </a:lnTo>
                  <a:cubicBezTo>
                    <a:pt x="11955" y="4204"/>
                    <a:pt x="11379" y="3202"/>
                    <a:pt x="11830" y="2876"/>
                  </a:cubicBezTo>
                  <a:cubicBezTo>
                    <a:pt x="11880" y="2837"/>
                    <a:pt x="11938" y="2820"/>
                    <a:pt x="12003" y="2820"/>
                  </a:cubicBezTo>
                  <a:cubicBezTo>
                    <a:pt x="12518" y="2820"/>
                    <a:pt x="13409" y="3928"/>
                    <a:pt x="13409" y="3928"/>
                  </a:cubicBezTo>
                  <a:cubicBezTo>
                    <a:pt x="13459" y="3177"/>
                    <a:pt x="12832" y="620"/>
                    <a:pt x="12181" y="69"/>
                  </a:cubicBezTo>
                  <a:cubicBezTo>
                    <a:pt x="12123" y="22"/>
                    <a:pt x="12050" y="1"/>
                    <a:pt x="119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093;p129"/>
            <p:cNvSpPr/>
            <p:nvPr/>
          </p:nvSpPr>
          <p:spPr>
            <a:xfrm>
              <a:off x="7842275" y="203238"/>
              <a:ext cx="31975" cy="23200"/>
            </a:xfrm>
            <a:custGeom>
              <a:avLst/>
              <a:gdLst/>
              <a:ahLst/>
              <a:cxnLst/>
              <a:rect l="l" t="t" r="r" b="b"/>
              <a:pathLst>
                <a:path w="1279" h="928" extrusionOk="0">
                  <a:moveTo>
                    <a:pt x="1179" y="1"/>
                  </a:moveTo>
                  <a:lnTo>
                    <a:pt x="1" y="778"/>
                  </a:lnTo>
                  <a:lnTo>
                    <a:pt x="1279" y="928"/>
                  </a:lnTo>
                  <a:lnTo>
                    <a:pt x="11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094;p129"/>
            <p:cNvSpPr/>
            <p:nvPr/>
          </p:nvSpPr>
          <p:spPr>
            <a:xfrm>
              <a:off x="7955700" y="772163"/>
              <a:ext cx="385975" cy="275725"/>
            </a:xfrm>
            <a:custGeom>
              <a:avLst/>
              <a:gdLst/>
              <a:ahLst/>
              <a:cxnLst/>
              <a:rect l="l" t="t" r="r" b="b"/>
              <a:pathLst>
                <a:path w="15439" h="11029" extrusionOk="0">
                  <a:moveTo>
                    <a:pt x="4637" y="1"/>
                  </a:moveTo>
                  <a:cubicBezTo>
                    <a:pt x="4637" y="1"/>
                    <a:pt x="0" y="3033"/>
                    <a:pt x="2983" y="4687"/>
                  </a:cubicBezTo>
                  <a:cubicBezTo>
                    <a:pt x="5990" y="6316"/>
                    <a:pt x="9775" y="6642"/>
                    <a:pt x="9775" y="6642"/>
                  </a:cubicBezTo>
                  <a:cubicBezTo>
                    <a:pt x="9449" y="7369"/>
                    <a:pt x="10577" y="8071"/>
                    <a:pt x="11103" y="8397"/>
                  </a:cubicBezTo>
                  <a:cubicBezTo>
                    <a:pt x="11256" y="8499"/>
                    <a:pt x="11410" y="8535"/>
                    <a:pt x="11550" y="8535"/>
                  </a:cubicBezTo>
                  <a:cubicBezTo>
                    <a:pt x="11892" y="8535"/>
                    <a:pt x="12156" y="8321"/>
                    <a:pt x="12156" y="8321"/>
                  </a:cubicBezTo>
                  <a:cubicBezTo>
                    <a:pt x="12732" y="8823"/>
                    <a:pt x="12506" y="10427"/>
                    <a:pt x="12506" y="10427"/>
                  </a:cubicBezTo>
                  <a:cubicBezTo>
                    <a:pt x="13208" y="9750"/>
                    <a:pt x="13008" y="8271"/>
                    <a:pt x="13008" y="8271"/>
                  </a:cubicBezTo>
                  <a:lnTo>
                    <a:pt x="13609" y="7870"/>
                  </a:lnTo>
                  <a:lnTo>
                    <a:pt x="13609" y="7870"/>
                  </a:lnTo>
                  <a:cubicBezTo>
                    <a:pt x="14161" y="8873"/>
                    <a:pt x="13133" y="11028"/>
                    <a:pt x="13133" y="11028"/>
                  </a:cubicBezTo>
                  <a:cubicBezTo>
                    <a:pt x="14461" y="10076"/>
                    <a:pt x="14411" y="7921"/>
                    <a:pt x="14411" y="7920"/>
                  </a:cubicBezTo>
                  <a:lnTo>
                    <a:pt x="14411" y="7920"/>
                  </a:lnTo>
                  <a:lnTo>
                    <a:pt x="14862" y="8447"/>
                  </a:lnTo>
                  <a:cubicBezTo>
                    <a:pt x="15038" y="9048"/>
                    <a:pt x="14236" y="10352"/>
                    <a:pt x="14236" y="10352"/>
                  </a:cubicBezTo>
                  <a:cubicBezTo>
                    <a:pt x="15238" y="9976"/>
                    <a:pt x="15439" y="8497"/>
                    <a:pt x="15439" y="8497"/>
                  </a:cubicBezTo>
                  <a:cubicBezTo>
                    <a:pt x="15439" y="7497"/>
                    <a:pt x="14941" y="5523"/>
                    <a:pt x="11450" y="5523"/>
                  </a:cubicBezTo>
                  <a:cubicBezTo>
                    <a:pt x="11267" y="5523"/>
                    <a:pt x="11077" y="5528"/>
                    <a:pt x="10877" y="5539"/>
                  </a:cubicBezTo>
                  <a:cubicBezTo>
                    <a:pt x="10809" y="5543"/>
                    <a:pt x="10741" y="5545"/>
                    <a:pt x="10674" y="5545"/>
                  </a:cubicBezTo>
                  <a:cubicBezTo>
                    <a:pt x="6816" y="5545"/>
                    <a:pt x="4637" y="1"/>
                    <a:pt x="4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095;p129"/>
            <p:cNvSpPr/>
            <p:nvPr/>
          </p:nvSpPr>
          <p:spPr>
            <a:xfrm>
              <a:off x="7547175" y="741463"/>
              <a:ext cx="409175" cy="224325"/>
            </a:xfrm>
            <a:custGeom>
              <a:avLst/>
              <a:gdLst/>
              <a:ahLst/>
              <a:cxnLst/>
              <a:rect l="l" t="t" r="r" b="b"/>
              <a:pathLst>
                <a:path w="16367" h="8973" extrusionOk="0">
                  <a:moveTo>
                    <a:pt x="12456" y="1"/>
                  </a:moveTo>
                  <a:cubicBezTo>
                    <a:pt x="12456" y="1"/>
                    <a:pt x="9652" y="4228"/>
                    <a:pt x="6250" y="4228"/>
                  </a:cubicBezTo>
                  <a:cubicBezTo>
                    <a:pt x="5902" y="4228"/>
                    <a:pt x="5547" y="4184"/>
                    <a:pt x="5188" y="4086"/>
                  </a:cubicBezTo>
                  <a:cubicBezTo>
                    <a:pt x="4403" y="3867"/>
                    <a:pt x="3737" y="3774"/>
                    <a:pt x="3171" y="3774"/>
                  </a:cubicBezTo>
                  <a:cubicBezTo>
                    <a:pt x="954" y="3774"/>
                    <a:pt x="285" y="5197"/>
                    <a:pt x="126" y="6016"/>
                  </a:cubicBezTo>
                  <a:cubicBezTo>
                    <a:pt x="126" y="6016"/>
                    <a:pt x="0" y="7519"/>
                    <a:pt x="877" y="8071"/>
                  </a:cubicBezTo>
                  <a:cubicBezTo>
                    <a:pt x="877" y="8071"/>
                    <a:pt x="401" y="6642"/>
                    <a:pt x="677" y="6091"/>
                  </a:cubicBezTo>
                  <a:lnTo>
                    <a:pt x="1253" y="5665"/>
                  </a:lnTo>
                  <a:lnTo>
                    <a:pt x="1253" y="5665"/>
                  </a:lnTo>
                  <a:cubicBezTo>
                    <a:pt x="1253" y="5665"/>
                    <a:pt x="727" y="7770"/>
                    <a:pt x="1830" y="8973"/>
                  </a:cubicBezTo>
                  <a:cubicBezTo>
                    <a:pt x="1830" y="8973"/>
                    <a:pt x="1303" y="6642"/>
                    <a:pt x="2030" y="5790"/>
                  </a:cubicBezTo>
                  <a:lnTo>
                    <a:pt x="2532" y="6316"/>
                  </a:lnTo>
                  <a:cubicBezTo>
                    <a:pt x="2532" y="6316"/>
                    <a:pt x="2030" y="7695"/>
                    <a:pt x="2557" y="8522"/>
                  </a:cubicBezTo>
                  <a:cubicBezTo>
                    <a:pt x="2557" y="8522"/>
                    <a:pt x="2682" y="6893"/>
                    <a:pt x="3359" y="6542"/>
                  </a:cubicBezTo>
                  <a:cubicBezTo>
                    <a:pt x="3359" y="6542"/>
                    <a:pt x="3648" y="6899"/>
                    <a:pt x="4072" y="6899"/>
                  </a:cubicBezTo>
                  <a:cubicBezTo>
                    <a:pt x="4162" y="6899"/>
                    <a:pt x="4259" y="6882"/>
                    <a:pt x="4361" y="6843"/>
                  </a:cubicBezTo>
                  <a:cubicBezTo>
                    <a:pt x="4963" y="6617"/>
                    <a:pt x="6216" y="6191"/>
                    <a:pt x="6040" y="5389"/>
                  </a:cubicBezTo>
                  <a:lnTo>
                    <a:pt x="6040" y="5389"/>
                  </a:lnTo>
                  <a:cubicBezTo>
                    <a:pt x="6040" y="5389"/>
                    <a:pt x="7004" y="5518"/>
                    <a:pt x="8382" y="5518"/>
                  </a:cubicBezTo>
                  <a:cubicBezTo>
                    <a:pt x="9725" y="5518"/>
                    <a:pt x="11462" y="5395"/>
                    <a:pt x="13083" y="4913"/>
                  </a:cubicBezTo>
                  <a:cubicBezTo>
                    <a:pt x="16366" y="3935"/>
                    <a:pt x="12456" y="1"/>
                    <a:pt x="124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4096;p129"/>
          <p:cNvSpPr txBox="1"/>
          <p:nvPr/>
        </p:nvSpPr>
        <p:spPr>
          <a:xfrm>
            <a:off x="720000" y="2641610"/>
            <a:ext cx="614886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lang="en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80%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4097;p129"/>
          <p:cNvSpPr txBox="1"/>
          <p:nvPr/>
        </p:nvSpPr>
        <p:spPr>
          <a:xfrm>
            <a:off x="720000" y="3086552"/>
            <a:ext cx="614886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~10%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4098;p129"/>
          <p:cNvSpPr txBox="1"/>
          <p:nvPr/>
        </p:nvSpPr>
        <p:spPr>
          <a:xfrm>
            <a:off x="720000" y="3531507"/>
            <a:ext cx="614886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~10%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Sottotitolo 2"/>
          <p:cNvSpPr>
            <a:spLocks noGrp="1"/>
          </p:cNvSpPr>
          <p:nvPr>
            <p:ph type="subTitle" idx="2"/>
          </p:nvPr>
        </p:nvSpPr>
        <p:spPr>
          <a:xfrm>
            <a:off x="702246" y="2071127"/>
            <a:ext cx="2907600" cy="398100"/>
          </a:xfrm>
        </p:spPr>
        <p:txBody>
          <a:bodyPr/>
          <a:lstStyle/>
          <a:p>
            <a:pPr algn="ctr"/>
            <a:r>
              <a:rPr lang="it-IT" dirty="0" smtClean="0"/>
              <a:t>Train Test Split</a:t>
            </a:r>
            <a:endParaRPr lang="it-IT" dirty="0"/>
          </a:p>
        </p:txBody>
      </p:sp>
      <p:sp>
        <p:nvSpPr>
          <p:cNvPr id="77" name="Google Shape;4096;p129"/>
          <p:cNvSpPr txBox="1"/>
          <p:nvPr/>
        </p:nvSpPr>
        <p:spPr>
          <a:xfrm>
            <a:off x="3950842" y="2636115"/>
            <a:ext cx="614886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  <a:latin typeface="Domine" panose="020B0604020202020204" charset="0"/>
                <a:ea typeface="Roboto"/>
                <a:cs typeface="Roboto"/>
                <a:sym typeface="Roboto"/>
              </a:rPr>
              <a:t>Train</a:t>
            </a:r>
            <a:endParaRPr sz="1200" b="1" dirty="0">
              <a:solidFill>
                <a:schemeClr val="tx2">
                  <a:lumMod val="50000"/>
                </a:schemeClr>
              </a:solidFill>
              <a:latin typeface="Domine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4096;p129"/>
          <p:cNvSpPr txBox="1"/>
          <p:nvPr/>
        </p:nvSpPr>
        <p:spPr>
          <a:xfrm>
            <a:off x="3947438" y="3083036"/>
            <a:ext cx="614886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 smtClean="0">
                <a:solidFill>
                  <a:srgbClr val="00B0F0"/>
                </a:solidFill>
                <a:latin typeface="Domine" panose="020B0604020202020204" charset="0"/>
                <a:ea typeface="Roboto"/>
                <a:cs typeface="Roboto"/>
                <a:sym typeface="Roboto"/>
              </a:rPr>
              <a:t>Valid</a:t>
            </a:r>
            <a:r>
              <a:rPr lang="it-IT" sz="1200" b="1" dirty="0">
                <a:solidFill>
                  <a:srgbClr val="00B0F0"/>
                </a:solidFill>
                <a:latin typeface="Domine" panose="020B0604020202020204" charset="0"/>
                <a:ea typeface="Roboto"/>
                <a:cs typeface="Roboto"/>
                <a:sym typeface="Roboto"/>
              </a:rPr>
              <a:t>.</a:t>
            </a:r>
            <a:endParaRPr sz="1200" b="1" dirty="0">
              <a:solidFill>
                <a:srgbClr val="00B0F0"/>
              </a:solidFill>
              <a:latin typeface="Domine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4096;p129"/>
          <p:cNvSpPr txBox="1"/>
          <p:nvPr/>
        </p:nvSpPr>
        <p:spPr>
          <a:xfrm>
            <a:off x="3945930" y="3572670"/>
            <a:ext cx="614886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smtClean="0">
                <a:solidFill>
                  <a:srgbClr val="7030A0"/>
                </a:solidFill>
                <a:latin typeface="Domine" panose="020B0604020202020204" charset="0"/>
                <a:ea typeface="Roboto"/>
                <a:cs typeface="Roboto"/>
                <a:sym typeface="Roboto"/>
              </a:rPr>
              <a:t>Test</a:t>
            </a:r>
            <a:endParaRPr sz="1200" b="1" dirty="0">
              <a:solidFill>
                <a:srgbClr val="7030A0"/>
              </a:solidFill>
              <a:latin typeface="Domine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888321" y="1623655"/>
            <a:ext cx="4147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latin typeface="Domine" panose="020B0604020202020204" charset="0"/>
              </a:rPr>
              <a:t>Numero di immagini nel </a:t>
            </a:r>
            <a:r>
              <a:rPr lang="it-IT" b="1" dirty="0" err="1" smtClean="0">
                <a:latin typeface="Domine" panose="020B0604020202020204" charset="0"/>
              </a:rPr>
              <a:t>dataset</a:t>
            </a:r>
            <a:r>
              <a:rPr lang="it-IT" b="1" dirty="0" smtClean="0">
                <a:latin typeface="Domine" panose="020B0604020202020204" charset="0"/>
              </a:rPr>
              <a:t> finale</a:t>
            </a:r>
            <a:r>
              <a:rPr lang="it-IT" dirty="0" smtClean="0">
                <a:latin typeface="Domine" panose="020B0604020202020204" charset="0"/>
              </a:rPr>
              <a:t>: 415</a:t>
            </a:r>
            <a:endParaRPr lang="it-IT" b="1" dirty="0">
              <a:latin typeface="Domine" panose="020B0604020202020204" charset="0"/>
            </a:endParaRPr>
          </a:p>
        </p:txBody>
      </p:sp>
      <p:sp>
        <p:nvSpPr>
          <p:cNvPr id="80" name="CasellaDiTesto 79"/>
          <p:cNvSpPr txBox="1"/>
          <p:nvPr/>
        </p:nvSpPr>
        <p:spPr>
          <a:xfrm>
            <a:off x="888320" y="1190108"/>
            <a:ext cx="414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latin typeface="Domine" panose="020B0604020202020204" charset="0"/>
              </a:rPr>
              <a:t>Numero di immagini nel </a:t>
            </a:r>
            <a:r>
              <a:rPr lang="it-IT" b="1" dirty="0" err="1" smtClean="0">
                <a:latin typeface="Domine" panose="020B0604020202020204" charset="0"/>
              </a:rPr>
              <a:t>dataset</a:t>
            </a:r>
            <a:r>
              <a:rPr lang="it-IT" b="1" dirty="0" smtClean="0">
                <a:latin typeface="Domine" panose="020B0604020202020204" charset="0"/>
              </a:rPr>
              <a:t> iniziale</a:t>
            </a:r>
            <a:r>
              <a:rPr lang="it-IT" dirty="0" smtClean="0">
                <a:latin typeface="Domine" panose="020B0604020202020204" charset="0"/>
              </a:rPr>
              <a:t>: 173</a:t>
            </a:r>
            <a:endParaRPr lang="it-IT" b="1" dirty="0">
              <a:latin typeface="Dom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83"/>
          <p:cNvSpPr txBox="1">
            <a:spLocks noGrp="1"/>
          </p:cNvSpPr>
          <p:nvPr>
            <p:ph type="title" idx="2"/>
          </p:nvPr>
        </p:nvSpPr>
        <p:spPr>
          <a:xfrm>
            <a:off x="1339100" y="263091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YOLOv5</a:t>
            </a:r>
            <a:endParaRPr dirty="0"/>
          </a:p>
        </p:txBody>
      </p:sp>
      <p:sp>
        <p:nvSpPr>
          <p:cNvPr id="1773" name="Google Shape;1773;p83"/>
          <p:cNvSpPr txBox="1">
            <a:spLocks noGrp="1"/>
          </p:cNvSpPr>
          <p:nvPr>
            <p:ph type="title"/>
          </p:nvPr>
        </p:nvSpPr>
        <p:spPr>
          <a:xfrm>
            <a:off x="2958450" y="166548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3402">
            <a:off x="4192177" y="-1755082"/>
            <a:ext cx="7073846" cy="7073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ddle Earth Fantasy Day by Slidesgo">
  <a:themeElements>
    <a:clrScheme name="Simple Light">
      <a:dk1>
        <a:srgbClr val="262A29"/>
      </a:dk1>
      <a:lt1>
        <a:srgbClr val="F6E5CC"/>
      </a:lt1>
      <a:dk2>
        <a:srgbClr val="EEDEC5"/>
      </a:dk2>
      <a:lt2>
        <a:srgbClr val="FAE69B"/>
      </a:lt2>
      <a:accent1>
        <a:srgbClr val="FCEDB4"/>
      </a:accent1>
      <a:accent2>
        <a:srgbClr val="FFFBF0"/>
      </a:accent2>
      <a:accent3>
        <a:srgbClr val="6E704A"/>
      </a:accent3>
      <a:accent4>
        <a:srgbClr val="504E31"/>
      </a:accent4>
      <a:accent5>
        <a:srgbClr val="504E31"/>
      </a:accent5>
      <a:accent6>
        <a:srgbClr val="2E2D24"/>
      </a:accent6>
      <a:hlink>
        <a:srgbClr val="3033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463</Words>
  <Application>Microsoft Office PowerPoint</Application>
  <PresentationFormat>Presentazione su schermo (16:9)</PresentationFormat>
  <Paragraphs>88</Paragraphs>
  <Slides>16</Slides>
  <Notes>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Domine</vt:lpstr>
      <vt:lpstr>Bebas Neue</vt:lpstr>
      <vt:lpstr>Roboto</vt:lpstr>
      <vt:lpstr>Middle Earth Fantasy Day by Slidesgo</vt:lpstr>
      <vt:lpstr>Miniature Detector</vt:lpstr>
      <vt:lpstr>Indice</vt:lpstr>
      <vt:lpstr>01</vt:lpstr>
      <vt:lpstr>Dataset</vt:lpstr>
      <vt:lpstr>Roboflow</vt:lpstr>
      <vt:lpstr>Image Labeling</vt:lpstr>
      <vt:lpstr>Preprocessing &amp; Data Augmentation</vt:lpstr>
      <vt:lpstr>Dataset Finale</vt:lpstr>
      <vt:lpstr>YOLOv5</vt:lpstr>
      <vt:lpstr>YOLOv5: You Only Look Once</vt:lpstr>
      <vt:lpstr>Training YOLOv5</vt:lpstr>
      <vt:lpstr>Risultati</vt:lpstr>
      <vt:lpstr>Risultati</vt:lpstr>
      <vt:lpstr>Presentazione standard di PowerPoint</vt:lpstr>
      <vt:lpstr>Conclusioni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Tommaso Tamagni</cp:lastModifiedBy>
  <cp:revision>30</cp:revision>
  <dcterms:modified xsi:type="dcterms:W3CDTF">2023-11-28T18:17:25Z</dcterms:modified>
</cp:coreProperties>
</file>